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68B8D-BFC3-45FB-AD7D-D3DB51B5B77D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D7D875D-9CA9-483E-B177-D532DD86E2E6}">
      <dgm:prSet/>
      <dgm:spPr/>
      <dgm:t>
        <a:bodyPr/>
        <a:lstStyle/>
        <a:p>
          <a:r>
            <a:rPr lang="es-ES" dirty="0"/>
            <a:t>Mi cliente ONG </a:t>
          </a:r>
          <a:endParaRPr lang="en-US" dirty="0"/>
        </a:p>
      </dgm:t>
    </dgm:pt>
    <dgm:pt modelId="{D9A0137B-2682-424D-921F-720C699978FD}" type="parTrans" cxnId="{47B4820C-CB15-481E-ACFF-C221094C1B19}">
      <dgm:prSet/>
      <dgm:spPr/>
      <dgm:t>
        <a:bodyPr/>
        <a:lstStyle/>
        <a:p>
          <a:endParaRPr lang="en-US"/>
        </a:p>
      </dgm:t>
    </dgm:pt>
    <dgm:pt modelId="{74A4A2F2-1ED7-4C11-BCC8-D88D6740DAB8}" type="sibTrans" cxnId="{47B4820C-CB15-481E-ACFF-C221094C1B19}">
      <dgm:prSet/>
      <dgm:spPr/>
      <dgm:t>
        <a:bodyPr/>
        <a:lstStyle/>
        <a:p>
          <a:endParaRPr lang="en-US"/>
        </a:p>
      </dgm:t>
    </dgm:pt>
    <dgm:pt modelId="{1EDC7C6D-C91F-4F38-8CB3-FABAC878654C}">
      <dgm:prSet/>
      <dgm:spPr/>
      <dgm:t>
        <a:bodyPr/>
        <a:lstStyle/>
        <a:p>
          <a:r>
            <a:rPr lang="es-ES" dirty="0"/>
            <a:t>Deducción donativos IRPF</a:t>
          </a:r>
          <a:endParaRPr lang="en-US" dirty="0"/>
        </a:p>
      </dgm:t>
    </dgm:pt>
    <dgm:pt modelId="{336B46E9-59FB-4115-9D18-549D07BC163F}" type="parTrans" cxnId="{953E4F70-5D12-4A84-BB36-2026D1D01D03}">
      <dgm:prSet/>
      <dgm:spPr/>
      <dgm:t>
        <a:bodyPr/>
        <a:lstStyle/>
        <a:p>
          <a:endParaRPr lang="en-US"/>
        </a:p>
      </dgm:t>
    </dgm:pt>
    <dgm:pt modelId="{8047571B-48F2-4FA0-82FF-68A38DE7A680}" type="sibTrans" cxnId="{953E4F70-5D12-4A84-BB36-2026D1D01D03}">
      <dgm:prSet/>
      <dgm:spPr/>
      <dgm:t>
        <a:bodyPr/>
        <a:lstStyle/>
        <a:p>
          <a:endParaRPr lang="en-US"/>
        </a:p>
      </dgm:t>
    </dgm:pt>
    <dgm:pt modelId="{69E0881A-90F6-4510-A9AA-EE0A800231D0}">
      <dgm:prSet/>
      <dgm:spPr/>
      <dgm:t>
        <a:bodyPr/>
        <a:lstStyle/>
        <a:p>
          <a:r>
            <a:rPr lang="es-ES" dirty="0"/>
            <a:t>Campaña publicitaria Campaña ONG-IRPF”DONA+PAGA-”</a:t>
          </a:r>
          <a:endParaRPr lang="en-US" dirty="0"/>
        </a:p>
      </dgm:t>
    </dgm:pt>
    <dgm:pt modelId="{4C0907B6-7B23-4D46-822B-661DAD52C3A3}" type="parTrans" cxnId="{696F6F07-559B-431E-9BE3-3995942F8368}">
      <dgm:prSet/>
      <dgm:spPr/>
      <dgm:t>
        <a:bodyPr/>
        <a:lstStyle/>
        <a:p>
          <a:endParaRPr lang="en-US"/>
        </a:p>
      </dgm:t>
    </dgm:pt>
    <dgm:pt modelId="{FCE0E6D0-D0E0-40C2-80FF-94D711218736}" type="sibTrans" cxnId="{696F6F07-559B-431E-9BE3-3995942F8368}">
      <dgm:prSet/>
      <dgm:spPr/>
      <dgm:t>
        <a:bodyPr/>
        <a:lstStyle/>
        <a:p>
          <a:endParaRPr lang="en-US"/>
        </a:p>
      </dgm:t>
    </dgm:pt>
    <dgm:pt modelId="{083C22ED-FE7A-4ADF-8AAF-B8C8FD08A5B1}">
      <dgm:prSet/>
      <dgm:spPr/>
      <dgm:t>
        <a:bodyPr/>
        <a:lstStyle/>
        <a:p>
          <a:r>
            <a:rPr lang="es-ES" dirty="0"/>
            <a:t>Perfil Objetivo</a:t>
          </a:r>
          <a:endParaRPr lang="en-US" dirty="0"/>
        </a:p>
      </dgm:t>
    </dgm:pt>
    <dgm:pt modelId="{F0D36182-5EBE-4778-9143-AEB91DCAB9E6}" type="parTrans" cxnId="{8F0A9986-8697-419E-B3D8-D92CA1ED7A72}">
      <dgm:prSet/>
      <dgm:spPr/>
      <dgm:t>
        <a:bodyPr/>
        <a:lstStyle/>
        <a:p>
          <a:endParaRPr lang="en-US"/>
        </a:p>
      </dgm:t>
    </dgm:pt>
    <dgm:pt modelId="{6C689D60-45D5-47FB-891F-D9EFB6A4D9D2}" type="sibTrans" cxnId="{8F0A9986-8697-419E-B3D8-D92CA1ED7A72}">
      <dgm:prSet/>
      <dgm:spPr/>
      <dgm:t>
        <a:bodyPr/>
        <a:lstStyle/>
        <a:p>
          <a:endParaRPr lang="en-US"/>
        </a:p>
      </dgm:t>
    </dgm:pt>
    <dgm:pt modelId="{8F943ED0-874E-44E7-9899-74183859EC0E}">
      <dgm:prSet/>
      <dgm:spPr/>
      <dgm:t>
        <a:bodyPr/>
        <a:lstStyle/>
        <a:p>
          <a:r>
            <a:rPr lang="es-ES" dirty="0"/>
            <a:t>Informe final</a:t>
          </a:r>
          <a:endParaRPr lang="en-US" dirty="0"/>
        </a:p>
      </dgm:t>
    </dgm:pt>
    <dgm:pt modelId="{3A6850FF-5C8C-497A-B924-7B7ADEE0DB78}" type="parTrans" cxnId="{9720C387-609E-4BB6-A147-693ED531D929}">
      <dgm:prSet/>
      <dgm:spPr/>
      <dgm:t>
        <a:bodyPr/>
        <a:lstStyle/>
        <a:p>
          <a:endParaRPr lang="en-US"/>
        </a:p>
      </dgm:t>
    </dgm:pt>
    <dgm:pt modelId="{A5D0EDB3-BB20-4AAE-A123-16FC65E452F7}" type="sibTrans" cxnId="{9720C387-609E-4BB6-A147-693ED531D929}">
      <dgm:prSet/>
      <dgm:spPr/>
      <dgm:t>
        <a:bodyPr/>
        <a:lstStyle/>
        <a:p>
          <a:endParaRPr lang="en-US"/>
        </a:p>
      </dgm:t>
    </dgm:pt>
    <dgm:pt modelId="{A91C7CAD-7368-4EAD-811C-BD6FEC0AA874}" type="pres">
      <dgm:prSet presAssocID="{E6B68B8D-BFC3-45FB-AD7D-D3DB51B5B77D}" presName="Name0" presStyleCnt="0">
        <dgm:presLayoutVars>
          <dgm:dir/>
          <dgm:animLvl val="lvl"/>
          <dgm:resizeHandles val="exact"/>
        </dgm:presLayoutVars>
      </dgm:prSet>
      <dgm:spPr/>
    </dgm:pt>
    <dgm:pt modelId="{AE2E29F1-646B-4834-8502-BFF218147F74}" type="pres">
      <dgm:prSet presAssocID="{69E0881A-90F6-4510-A9AA-EE0A800231D0}" presName="boxAndChildren" presStyleCnt="0"/>
      <dgm:spPr/>
    </dgm:pt>
    <dgm:pt modelId="{37756162-0A98-47B0-8A58-A873C12B4344}" type="pres">
      <dgm:prSet presAssocID="{69E0881A-90F6-4510-A9AA-EE0A800231D0}" presName="parentTextBox" presStyleLbl="node1" presStyleIdx="0" presStyleCnt="3"/>
      <dgm:spPr/>
    </dgm:pt>
    <dgm:pt modelId="{29A63C7F-15DB-4A05-A28C-E881289F085E}" type="pres">
      <dgm:prSet presAssocID="{69E0881A-90F6-4510-A9AA-EE0A800231D0}" presName="entireBox" presStyleLbl="node1" presStyleIdx="0" presStyleCnt="3"/>
      <dgm:spPr/>
    </dgm:pt>
    <dgm:pt modelId="{A17CA5E9-71AB-4A46-81E3-B5520A3012D5}" type="pres">
      <dgm:prSet presAssocID="{69E0881A-90F6-4510-A9AA-EE0A800231D0}" presName="descendantBox" presStyleCnt="0"/>
      <dgm:spPr/>
    </dgm:pt>
    <dgm:pt modelId="{9F53F87D-9DF8-482C-A288-B3D7883F8F06}" type="pres">
      <dgm:prSet presAssocID="{083C22ED-FE7A-4ADF-8AAF-B8C8FD08A5B1}" presName="childTextBox" presStyleLbl="fgAccFollowNode1" presStyleIdx="0" presStyleCnt="2">
        <dgm:presLayoutVars>
          <dgm:bulletEnabled val="1"/>
        </dgm:presLayoutVars>
      </dgm:prSet>
      <dgm:spPr/>
    </dgm:pt>
    <dgm:pt modelId="{00A79F6E-071D-41F1-9108-E720B92E06BD}" type="pres">
      <dgm:prSet presAssocID="{8F943ED0-874E-44E7-9899-74183859EC0E}" presName="childTextBox" presStyleLbl="fgAccFollowNode1" presStyleIdx="1" presStyleCnt="2">
        <dgm:presLayoutVars>
          <dgm:bulletEnabled val="1"/>
        </dgm:presLayoutVars>
      </dgm:prSet>
      <dgm:spPr/>
    </dgm:pt>
    <dgm:pt modelId="{8AAB3EE7-F0D5-43C8-A338-91AA73F7AE85}" type="pres">
      <dgm:prSet presAssocID="{8047571B-48F2-4FA0-82FF-68A38DE7A680}" presName="sp" presStyleCnt="0"/>
      <dgm:spPr/>
    </dgm:pt>
    <dgm:pt modelId="{FFD45FB9-707F-4891-BB64-6C5029650F38}" type="pres">
      <dgm:prSet presAssocID="{1EDC7C6D-C91F-4F38-8CB3-FABAC878654C}" presName="arrowAndChildren" presStyleCnt="0"/>
      <dgm:spPr/>
    </dgm:pt>
    <dgm:pt modelId="{30B4F125-42F1-474A-8F95-C8E61057AAAF}" type="pres">
      <dgm:prSet presAssocID="{1EDC7C6D-C91F-4F38-8CB3-FABAC878654C}" presName="parentTextArrow" presStyleLbl="node1" presStyleIdx="1" presStyleCnt="3"/>
      <dgm:spPr/>
    </dgm:pt>
    <dgm:pt modelId="{6F823263-DE2C-4C90-BB48-4706AF00CE2E}" type="pres">
      <dgm:prSet presAssocID="{74A4A2F2-1ED7-4C11-BCC8-D88D6740DAB8}" presName="sp" presStyleCnt="0"/>
      <dgm:spPr/>
    </dgm:pt>
    <dgm:pt modelId="{58C56565-300B-4CE6-BC6F-AAB75290FE78}" type="pres">
      <dgm:prSet presAssocID="{CD7D875D-9CA9-483E-B177-D532DD86E2E6}" presName="arrowAndChildren" presStyleCnt="0"/>
      <dgm:spPr/>
    </dgm:pt>
    <dgm:pt modelId="{54371AC5-E3AA-4846-830D-27328A404ACA}" type="pres">
      <dgm:prSet presAssocID="{CD7D875D-9CA9-483E-B177-D532DD86E2E6}" presName="parentTextArrow" presStyleLbl="node1" presStyleIdx="2" presStyleCnt="3"/>
      <dgm:spPr/>
    </dgm:pt>
  </dgm:ptLst>
  <dgm:cxnLst>
    <dgm:cxn modelId="{696F6F07-559B-431E-9BE3-3995942F8368}" srcId="{E6B68B8D-BFC3-45FB-AD7D-D3DB51B5B77D}" destId="{69E0881A-90F6-4510-A9AA-EE0A800231D0}" srcOrd="2" destOrd="0" parTransId="{4C0907B6-7B23-4D46-822B-661DAD52C3A3}" sibTransId="{FCE0E6D0-D0E0-40C2-80FF-94D711218736}"/>
    <dgm:cxn modelId="{47B4820C-CB15-481E-ACFF-C221094C1B19}" srcId="{E6B68B8D-BFC3-45FB-AD7D-D3DB51B5B77D}" destId="{CD7D875D-9CA9-483E-B177-D532DD86E2E6}" srcOrd="0" destOrd="0" parTransId="{D9A0137B-2682-424D-921F-720C699978FD}" sibTransId="{74A4A2F2-1ED7-4C11-BCC8-D88D6740DAB8}"/>
    <dgm:cxn modelId="{EDE5D717-04FF-4F17-B8AB-EA2EB7BF7AAA}" type="presOf" srcId="{E6B68B8D-BFC3-45FB-AD7D-D3DB51B5B77D}" destId="{A91C7CAD-7368-4EAD-811C-BD6FEC0AA874}" srcOrd="0" destOrd="0" presId="urn:microsoft.com/office/officeart/2005/8/layout/process4"/>
    <dgm:cxn modelId="{86AB962C-5C33-4DAE-8D1A-2292CD22D29D}" type="presOf" srcId="{1EDC7C6D-C91F-4F38-8CB3-FABAC878654C}" destId="{30B4F125-42F1-474A-8F95-C8E61057AAAF}" srcOrd="0" destOrd="0" presId="urn:microsoft.com/office/officeart/2005/8/layout/process4"/>
    <dgm:cxn modelId="{953E4F70-5D12-4A84-BB36-2026D1D01D03}" srcId="{E6B68B8D-BFC3-45FB-AD7D-D3DB51B5B77D}" destId="{1EDC7C6D-C91F-4F38-8CB3-FABAC878654C}" srcOrd="1" destOrd="0" parTransId="{336B46E9-59FB-4115-9D18-549D07BC163F}" sibTransId="{8047571B-48F2-4FA0-82FF-68A38DE7A680}"/>
    <dgm:cxn modelId="{8F0A9986-8697-419E-B3D8-D92CA1ED7A72}" srcId="{69E0881A-90F6-4510-A9AA-EE0A800231D0}" destId="{083C22ED-FE7A-4ADF-8AAF-B8C8FD08A5B1}" srcOrd="0" destOrd="0" parTransId="{F0D36182-5EBE-4778-9143-AEB91DCAB9E6}" sibTransId="{6C689D60-45D5-47FB-891F-D9EFB6A4D9D2}"/>
    <dgm:cxn modelId="{9720C387-609E-4BB6-A147-693ED531D929}" srcId="{69E0881A-90F6-4510-A9AA-EE0A800231D0}" destId="{8F943ED0-874E-44E7-9899-74183859EC0E}" srcOrd="1" destOrd="0" parTransId="{3A6850FF-5C8C-497A-B924-7B7ADEE0DB78}" sibTransId="{A5D0EDB3-BB20-4AAE-A123-16FC65E452F7}"/>
    <dgm:cxn modelId="{7E41A695-6844-4DD5-9232-7E61B79F79DD}" type="presOf" srcId="{69E0881A-90F6-4510-A9AA-EE0A800231D0}" destId="{37756162-0A98-47B0-8A58-A873C12B4344}" srcOrd="0" destOrd="0" presId="urn:microsoft.com/office/officeart/2005/8/layout/process4"/>
    <dgm:cxn modelId="{9CAB3D9B-DFAF-4CA3-9259-32FAD936F839}" type="presOf" srcId="{8F943ED0-874E-44E7-9899-74183859EC0E}" destId="{00A79F6E-071D-41F1-9108-E720B92E06BD}" srcOrd="0" destOrd="0" presId="urn:microsoft.com/office/officeart/2005/8/layout/process4"/>
    <dgm:cxn modelId="{C691B2A0-B91A-4817-8D51-DBE9D138E570}" type="presOf" srcId="{083C22ED-FE7A-4ADF-8AAF-B8C8FD08A5B1}" destId="{9F53F87D-9DF8-482C-A288-B3D7883F8F06}" srcOrd="0" destOrd="0" presId="urn:microsoft.com/office/officeart/2005/8/layout/process4"/>
    <dgm:cxn modelId="{22A0A0F9-F2B1-4545-873E-A5249ACAA925}" type="presOf" srcId="{CD7D875D-9CA9-483E-B177-D532DD86E2E6}" destId="{54371AC5-E3AA-4846-830D-27328A404ACA}" srcOrd="0" destOrd="0" presId="urn:microsoft.com/office/officeart/2005/8/layout/process4"/>
    <dgm:cxn modelId="{999809FD-7886-487F-8F75-9AFE7186FB69}" type="presOf" srcId="{69E0881A-90F6-4510-A9AA-EE0A800231D0}" destId="{29A63C7F-15DB-4A05-A28C-E881289F085E}" srcOrd="1" destOrd="0" presId="urn:microsoft.com/office/officeart/2005/8/layout/process4"/>
    <dgm:cxn modelId="{B73B16BB-CD54-4EAA-B613-CEC3324755BD}" type="presParOf" srcId="{A91C7CAD-7368-4EAD-811C-BD6FEC0AA874}" destId="{AE2E29F1-646B-4834-8502-BFF218147F74}" srcOrd="0" destOrd="0" presId="urn:microsoft.com/office/officeart/2005/8/layout/process4"/>
    <dgm:cxn modelId="{642E290B-C167-40F2-AC87-0B5FBDABDE6E}" type="presParOf" srcId="{AE2E29F1-646B-4834-8502-BFF218147F74}" destId="{37756162-0A98-47B0-8A58-A873C12B4344}" srcOrd="0" destOrd="0" presId="urn:microsoft.com/office/officeart/2005/8/layout/process4"/>
    <dgm:cxn modelId="{1D7E342D-632A-44E7-9C5B-15ECE17E59F0}" type="presParOf" srcId="{AE2E29F1-646B-4834-8502-BFF218147F74}" destId="{29A63C7F-15DB-4A05-A28C-E881289F085E}" srcOrd="1" destOrd="0" presId="urn:microsoft.com/office/officeart/2005/8/layout/process4"/>
    <dgm:cxn modelId="{E743B493-4BC0-4E76-9EC8-B589AB4F5DC3}" type="presParOf" srcId="{AE2E29F1-646B-4834-8502-BFF218147F74}" destId="{A17CA5E9-71AB-4A46-81E3-B5520A3012D5}" srcOrd="2" destOrd="0" presId="urn:microsoft.com/office/officeart/2005/8/layout/process4"/>
    <dgm:cxn modelId="{95B087AA-61F9-49F2-ACF7-8D91B0A9BCF9}" type="presParOf" srcId="{A17CA5E9-71AB-4A46-81E3-B5520A3012D5}" destId="{9F53F87D-9DF8-482C-A288-B3D7883F8F06}" srcOrd="0" destOrd="0" presId="urn:microsoft.com/office/officeart/2005/8/layout/process4"/>
    <dgm:cxn modelId="{A11F5FA6-6E75-482E-9ABC-FD6A8DBD2BB8}" type="presParOf" srcId="{A17CA5E9-71AB-4A46-81E3-B5520A3012D5}" destId="{00A79F6E-071D-41F1-9108-E720B92E06BD}" srcOrd="1" destOrd="0" presId="urn:microsoft.com/office/officeart/2005/8/layout/process4"/>
    <dgm:cxn modelId="{619DEA9F-A08A-4548-8C37-0F3458A1ADA0}" type="presParOf" srcId="{A91C7CAD-7368-4EAD-811C-BD6FEC0AA874}" destId="{8AAB3EE7-F0D5-43C8-A338-91AA73F7AE85}" srcOrd="1" destOrd="0" presId="urn:microsoft.com/office/officeart/2005/8/layout/process4"/>
    <dgm:cxn modelId="{FF492497-B037-4F55-82D2-BFA9C050A035}" type="presParOf" srcId="{A91C7CAD-7368-4EAD-811C-BD6FEC0AA874}" destId="{FFD45FB9-707F-4891-BB64-6C5029650F38}" srcOrd="2" destOrd="0" presId="urn:microsoft.com/office/officeart/2005/8/layout/process4"/>
    <dgm:cxn modelId="{800DADF3-3562-4D9C-96B3-CBA3A9BC2012}" type="presParOf" srcId="{FFD45FB9-707F-4891-BB64-6C5029650F38}" destId="{30B4F125-42F1-474A-8F95-C8E61057AAAF}" srcOrd="0" destOrd="0" presId="urn:microsoft.com/office/officeart/2005/8/layout/process4"/>
    <dgm:cxn modelId="{E2D8C688-1117-46C7-9577-11A7004DD905}" type="presParOf" srcId="{A91C7CAD-7368-4EAD-811C-BD6FEC0AA874}" destId="{6F823263-DE2C-4C90-BB48-4706AF00CE2E}" srcOrd="3" destOrd="0" presId="urn:microsoft.com/office/officeart/2005/8/layout/process4"/>
    <dgm:cxn modelId="{BA3C6046-502A-41F0-BBE3-15CED7FAC50C}" type="presParOf" srcId="{A91C7CAD-7368-4EAD-811C-BD6FEC0AA874}" destId="{58C56565-300B-4CE6-BC6F-AAB75290FE78}" srcOrd="4" destOrd="0" presId="urn:microsoft.com/office/officeart/2005/8/layout/process4"/>
    <dgm:cxn modelId="{BB6F86AE-825B-475A-B1C8-F926ED832EFF}" type="presParOf" srcId="{58C56565-300B-4CE6-BC6F-AAB75290FE78}" destId="{54371AC5-E3AA-4846-830D-27328A404AC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A36265-6DA5-47B7-8F6D-24B59423B04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1E716B-75B5-4F6D-89B6-24CB38802315}">
      <dgm:prSet/>
      <dgm:spPr/>
      <dgm:t>
        <a:bodyPr/>
        <a:lstStyle/>
        <a:p>
          <a:pPr>
            <a:defRPr cap="all"/>
          </a:pPr>
          <a:r>
            <a:rPr lang="es-ES" dirty="0"/>
            <a:t>Datos de España sin Navarra y País Vasco.</a:t>
          </a:r>
          <a:endParaRPr lang="en-US" dirty="0"/>
        </a:p>
      </dgm:t>
    </dgm:pt>
    <dgm:pt modelId="{EFC1F68A-E3D0-4D98-93DF-C0C8836420BC}" type="parTrans" cxnId="{27A38046-BC99-440E-893C-7666BE247F98}">
      <dgm:prSet/>
      <dgm:spPr/>
      <dgm:t>
        <a:bodyPr/>
        <a:lstStyle/>
        <a:p>
          <a:endParaRPr lang="en-US"/>
        </a:p>
      </dgm:t>
    </dgm:pt>
    <dgm:pt modelId="{DEC1AB8D-3CB0-4FE6-9880-6F77B9D8643B}" type="sibTrans" cxnId="{27A38046-BC99-440E-893C-7666BE247F98}">
      <dgm:prSet/>
      <dgm:spPr/>
      <dgm:t>
        <a:bodyPr/>
        <a:lstStyle/>
        <a:p>
          <a:endParaRPr lang="en-US"/>
        </a:p>
      </dgm:t>
    </dgm:pt>
    <dgm:pt modelId="{D8FEE1B0-7045-4A37-82E1-30AFF3EC3B56}">
      <dgm:prSet/>
      <dgm:spPr/>
      <dgm:t>
        <a:bodyPr/>
        <a:lstStyle/>
        <a:p>
          <a:pPr>
            <a:defRPr cap="all"/>
          </a:pPr>
          <a:r>
            <a:rPr lang="es-ES" dirty="0"/>
            <a:t>definición </a:t>
          </a:r>
        </a:p>
        <a:p>
          <a:pPr>
            <a:defRPr cap="all"/>
          </a:pPr>
          <a:r>
            <a:rPr lang="es-ES" dirty="0"/>
            <a:t>Donante</a:t>
          </a:r>
          <a:endParaRPr lang="en-US" dirty="0"/>
        </a:p>
      </dgm:t>
    </dgm:pt>
    <dgm:pt modelId="{3E1C1623-863D-4365-8EC8-D92F15ABF650}" type="parTrans" cxnId="{8CAF76B9-D595-4B3B-9B3D-3A0686148C78}">
      <dgm:prSet/>
      <dgm:spPr/>
      <dgm:t>
        <a:bodyPr/>
        <a:lstStyle/>
        <a:p>
          <a:endParaRPr lang="en-US"/>
        </a:p>
      </dgm:t>
    </dgm:pt>
    <dgm:pt modelId="{01F13F45-EC0C-43EC-BFC4-C37C22F9D7EA}" type="sibTrans" cxnId="{8CAF76B9-D595-4B3B-9B3D-3A0686148C78}">
      <dgm:prSet/>
      <dgm:spPr/>
      <dgm:t>
        <a:bodyPr/>
        <a:lstStyle/>
        <a:p>
          <a:endParaRPr lang="en-US"/>
        </a:p>
      </dgm:t>
    </dgm:pt>
    <dgm:pt modelId="{02814814-1891-45A4-921B-AF1A86EB6A6E}">
      <dgm:prSet/>
      <dgm:spPr/>
      <dgm:t>
        <a:bodyPr/>
        <a:lstStyle/>
        <a:p>
          <a:pPr>
            <a:defRPr cap="all"/>
          </a:pPr>
          <a:r>
            <a:rPr lang="es-ES" dirty="0"/>
            <a:t>Datos </a:t>
          </a:r>
        </a:p>
        <a:p>
          <a:pPr>
            <a:defRPr cap="all"/>
          </a:pPr>
          <a:r>
            <a:rPr lang="es-ES" dirty="0"/>
            <a:t>anonimizados</a:t>
          </a:r>
          <a:endParaRPr lang="en-US" dirty="0"/>
        </a:p>
      </dgm:t>
    </dgm:pt>
    <dgm:pt modelId="{3D3109D7-023A-492F-937D-73568B787B20}" type="parTrans" cxnId="{1E6D346F-E7A5-401A-9ED5-11106D31FAD8}">
      <dgm:prSet/>
      <dgm:spPr/>
      <dgm:t>
        <a:bodyPr/>
        <a:lstStyle/>
        <a:p>
          <a:endParaRPr lang="en-US"/>
        </a:p>
      </dgm:t>
    </dgm:pt>
    <dgm:pt modelId="{B7D9A74B-804B-40C3-B60F-C961D9A79BBB}" type="sibTrans" cxnId="{1E6D346F-E7A5-401A-9ED5-11106D31FAD8}">
      <dgm:prSet/>
      <dgm:spPr/>
      <dgm:t>
        <a:bodyPr/>
        <a:lstStyle/>
        <a:p>
          <a:endParaRPr lang="en-US"/>
        </a:p>
      </dgm:t>
    </dgm:pt>
    <dgm:pt modelId="{698ADD1A-27AC-41BF-8ED4-B52DA16B1701}">
      <dgm:prSet/>
      <dgm:spPr/>
      <dgm:t>
        <a:bodyPr/>
        <a:lstStyle/>
        <a:p>
          <a:pPr>
            <a:defRPr cap="all"/>
          </a:pPr>
          <a:r>
            <a:rPr lang="es-ES" dirty="0"/>
            <a:t>Datos de 2022 a 2009</a:t>
          </a:r>
          <a:endParaRPr lang="en-US" dirty="0"/>
        </a:p>
      </dgm:t>
    </dgm:pt>
    <dgm:pt modelId="{317D6F05-6D03-4E4C-A959-EC4C9D110E70}" type="parTrans" cxnId="{5DEF341A-FAC9-4596-BBCB-69EED1A03443}">
      <dgm:prSet/>
      <dgm:spPr/>
      <dgm:t>
        <a:bodyPr/>
        <a:lstStyle/>
        <a:p>
          <a:endParaRPr lang="en-US"/>
        </a:p>
      </dgm:t>
    </dgm:pt>
    <dgm:pt modelId="{F2E367F0-4F01-4E61-B90F-83F4313A63C1}" type="sibTrans" cxnId="{5DEF341A-FAC9-4596-BBCB-69EED1A03443}">
      <dgm:prSet/>
      <dgm:spPr/>
      <dgm:t>
        <a:bodyPr/>
        <a:lstStyle/>
        <a:p>
          <a:endParaRPr lang="en-US"/>
        </a:p>
      </dgm:t>
    </dgm:pt>
    <dgm:pt modelId="{BF4AA0C8-42E8-41B3-AD3B-25FD07EDD23D}">
      <dgm:prSet/>
      <dgm:spPr/>
      <dgm:t>
        <a:bodyPr/>
        <a:lstStyle/>
        <a:p>
          <a:pPr>
            <a:defRPr cap="all"/>
          </a:pPr>
          <a:r>
            <a:rPr lang="es-ES" dirty="0"/>
            <a:t>Objetivo</a:t>
          </a:r>
        </a:p>
        <a:p>
          <a:pPr>
            <a:defRPr cap="all"/>
          </a:pPr>
          <a:r>
            <a:rPr lang="es-ES" dirty="0"/>
            <a:t>Perfil donante</a:t>
          </a:r>
          <a:endParaRPr lang="en-US" dirty="0"/>
        </a:p>
      </dgm:t>
    </dgm:pt>
    <dgm:pt modelId="{83901E77-9A35-4583-8F22-0840653F3CA5}" type="parTrans" cxnId="{D6A7C5FA-20DA-4931-ADED-FE11EC9A10B6}">
      <dgm:prSet/>
      <dgm:spPr/>
      <dgm:t>
        <a:bodyPr/>
        <a:lstStyle/>
        <a:p>
          <a:endParaRPr lang="en-US"/>
        </a:p>
      </dgm:t>
    </dgm:pt>
    <dgm:pt modelId="{EB4487E6-7D0D-4EB5-B670-5F6FEEF1A753}" type="sibTrans" cxnId="{D6A7C5FA-20DA-4931-ADED-FE11EC9A10B6}">
      <dgm:prSet/>
      <dgm:spPr/>
      <dgm:t>
        <a:bodyPr/>
        <a:lstStyle/>
        <a:p>
          <a:endParaRPr lang="en-US"/>
        </a:p>
      </dgm:t>
    </dgm:pt>
    <dgm:pt modelId="{EB271036-3609-4E2C-B4B9-6779CB5E73CF}" type="pres">
      <dgm:prSet presAssocID="{C3A36265-6DA5-47B7-8F6D-24B59423B044}" presName="root" presStyleCnt="0">
        <dgm:presLayoutVars>
          <dgm:dir/>
          <dgm:resizeHandles val="exact"/>
        </dgm:presLayoutVars>
      </dgm:prSet>
      <dgm:spPr/>
    </dgm:pt>
    <dgm:pt modelId="{35CF0177-09FF-4ADF-A494-6BC59ED8FE91}" type="pres">
      <dgm:prSet presAssocID="{441E716B-75B5-4F6D-89B6-24CB38802315}" presName="compNode" presStyleCnt="0"/>
      <dgm:spPr/>
    </dgm:pt>
    <dgm:pt modelId="{DB2A05E3-23B4-429D-AFE6-5E46B78EFDE1}" type="pres">
      <dgm:prSet presAssocID="{441E716B-75B5-4F6D-89B6-24CB38802315}" presName="iconBgRect" presStyleLbl="bgShp" presStyleIdx="0" presStyleCnt="5"/>
      <dgm:spPr/>
    </dgm:pt>
    <dgm:pt modelId="{7C86F15C-022A-418D-88BE-090C6351154A}" type="pres">
      <dgm:prSet presAssocID="{441E716B-75B5-4F6D-89B6-24CB3880231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D300BCD5-03A4-4DBA-871F-8ED175705F10}" type="pres">
      <dgm:prSet presAssocID="{441E716B-75B5-4F6D-89B6-24CB38802315}" presName="spaceRect" presStyleCnt="0"/>
      <dgm:spPr/>
    </dgm:pt>
    <dgm:pt modelId="{5EDA6477-1346-47B9-829F-50EC408FFF69}" type="pres">
      <dgm:prSet presAssocID="{441E716B-75B5-4F6D-89B6-24CB38802315}" presName="textRect" presStyleLbl="revTx" presStyleIdx="0" presStyleCnt="5">
        <dgm:presLayoutVars>
          <dgm:chMax val="1"/>
          <dgm:chPref val="1"/>
        </dgm:presLayoutVars>
      </dgm:prSet>
      <dgm:spPr/>
    </dgm:pt>
    <dgm:pt modelId="{81069DFB-B931-4743-90F6-795632984189}" type="pres">
      <dgm:prSet presAssocID="{DEC1AB8D-3CB0-4FE6-9880-6F77B9D8643B}" presName="sibTrans" presStyleCnt="0"/>
      <dgm:spPr/>
    </dgm:pt>
    <dgm:pt modelId="{D231904A-C725-446A-912F-A16228D53714}" type="pres">
      <dgm:prSet presAssocID="{D8FEE1B0-7045-4A37-82E1-30AFF3EC3B56}" presName="compNode" presStyleCnt="0"/>
      <dgm:spPr/>
    </dgm:pt>
    <dgm:pt modelId="{E30A768C-AD9A-4E64-A5A3-5715011D3C2B}" type="pres">
      <dgm:prSet presAssocID="{D8FEE1B0-7045-4A37-82E1-30AFF3EC3B56}" presName="iconBgRect" presStyleLbl="bgShp" presStyleIdx="1" presStyleCnt="5"/>
      <dgm:spPr/>
    </dgm:pt>
    <dgm:pt modelId="{A07BCFB6-03E0-42B2-8742-AB7D0566150C}" type="pres">
      <dgm:prSet presAssocID="{D8FEE1B0-7045-4A37-82E1-30AFF3EC3B5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ólar"/>
        </a:ext>
      </dgm:extLst>
    </dgm:pt>
    <dgm:pt modelId="{0A3A8477-E376-47B8-917D-F5DAB5B0FECE}" type="pres">
      <dgm:prSet presAssocID="{D8FEE1B0-7045-4A37-82E1-30AFF3EC3B56}" presName="spaceRect" presStyleCnt="0"/>
      <dgm:spPr/>
    </dgm:pt>
    <dgm:pt modelId="{86996E01-A88E-4E0F-89AE-D3ACE6603F1B}" type="pres">
      <dgm:prSet presAssocID="{D8FEE1B0-7045-4A37-82E1-30AFF3EC3B56}" presName="textRect" presStyleLbl="revTx" presStyleIdx="1" presStyleCnt="5">
        <dgm:presLayoutVars>
          <dgm:chMax val="1"/>
          <dgm:chPref val="1"/>
        </dgm:presLayoutVars>
      </dgm:prSet>
      <dgm:spPr/>
    </dgm:pt>
    <dgm:pt modelId="{FC44F209-DC7B-435D-AB9F-3F795C1F9A4A}" type="pres">
      <dgm:prSet presAssocID="{01F13F45-EC0C-43EC-BFC4-C37C22F9D7EA}" presName="sibTrans" presStyleCnt="0"/>
      <dgm:spPr/>
    </dgm:pt>
    <dgm:pt modelId="{1320E4A3-7AD5-4CAA-B65C-D56E3FA72FEF}" type="pres">
      <dgm:prSet presAssocID="{02814814-1891-45A4-921B-AF1A86EB6A6E}" presName="compNode" presStyleCnt="0"/>
      <dgm:spPr/>
    </dgm:pt>
    <dgm:pt modelId="{86D4DBC1-8D11-4302-8EC8-821E4E16783A}" type="pres">
      <dgm:prSet presAssocID="{02814814-1891-45A4-921B-AF1A86EB6A6E}" presName="iconBgRect" presStyleLbl="bgShp" presStyleIdx="2" presStyleCnt="5"/>
      <dgm:spPr/>
    </dgm:pt>
    <dgm:pt modelId="{6649D409-51BC-4A56-BF4A-3A6B9A96267D}" type="pres">
      <dgm:prSet presAssocID="{02814814-1891-45A4-921B-AF1A86EB6A6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áscara de fiesta con relleno sólido"/>
        </a:ext>
      </dgm:extLst>
    </dgm:pt>
    <dgm:pt modelId="{C99D0A04-DEC0-4BF9-B610-3ACFA71DEC7A}" type="pres">
      <dgm:prSet presAssocID="{02814814-1891-45A4-921B-AF1A86EB6A6E}" presName="spaceRect" presStyleCnt="0"/>
      <dgm:spPr/>
    </dgm:pt>
    <dgm:pt modelId="{4F7592A3-1061-4F5E-A484-F97CFBD32B9C}" type="pres">
      <dgm:prSet presAssocID="{02814814-1891-45A4-921B-AF1A86EB6A6E}" presName="textRect" presStyleLbl="revTx" presStyleIdx="2" presStyleCnt="5">
        <dgm:presLayoutVars>
          <dgm:chMax val="1"/>
          <dgm:chPref val="1"/>
        </dgm:presLayoutVars>
      </dgm:prSet>
      <dgm:spPr/>
    </dgm:pt>
    <dgm:pt modelId="{E54DA93F-D647-4E21-B48F-EFD08BEB8184}" type="pres">
      <dgm:prSet presAssocID="{B7D9A74B-804B-40C3-B60F-C961D9A79BBB}" presName="sibTrans" presStyleCnt="0"/>
      <dgm:spPr/>
    </dgm:pt>
    <dgm:pt modelId="{C57342D6-D719-434F-BA1E-AC19B74AF205}" type="pres">
      <dgm:prSet presAssocID="{698ADD1A-27AC-41BF-8ED4-B52DA16B1701}" presName="compNode" presStyleCnt="0"/>
      <dgm:spPr/>
    </dgm:pt>
    <dgm:pt modelId="{D1E84594-04D7-4431-8B29-074B867FFFB5}" type="pres">
      <dgm:prSet presAssocID="{698ADD1A-27AC-41BF-8ED4-B52DA16B1701}" presName="iconBgRect" presStyleLbl="bgShp" presStyleIdx="3" presStyleCnt="5"/>
      <dgm:spPr/>
    </dgm:pt>
    <dgm:pt modelId="{F8EFFD65-E50D-4F6C-8024-314D2AF8385E}" type="pres">
      <dgm:prSet presAssocID="{698ADD1A-27AC-41BF-8ED4-B52DA16B170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EFE37CA-2427-4699-AB45-DA6F42F60757}" type="pres">
      <dgm:prSet presAssocID="{698ADD1A-27AC-41BF-8ED4-B52DA16B1701}" presName="spaceRect" presStyleCnt="0"/>
      <dgm:spPr/>
    </dgm:pt>
    <dgm:pt modelId="{9C0E50ED-D43F-4C2E-998C-88DDE5B8133E}" type="pres">
      <dgm:prSet presAssocID="{698ADD1A-27AC-41BF-8ED4-B52DA16B1701}" presName="textRect" presStyleLbl="revTx" presStyleIdx="3" presStyleCnt="5">
        <dgm:presLayoutVars>
          <dgm:chMax val="1"/>
          <dgm:chPref val="1"/>
        </dgm:presLayoutVars>
      </dgm:prSet>
      <dgm:spPr/>
    </dgm:pt>
    <dgm:pt modelId="{A30ACADE-25D0-4BA1-A856-4254D5D0C9AD}" type="pres">
      <dgm:prSet presAssocID="{F2E367F0-4F01-4E61-B90F-83F4313A63C1}" presName="sibTrans" presStyleCnt="0"/>
      <dgm:spPr/>
    </dgm:pt>
    <dgm:pt modelId="{0EBA182C-1BD6-43AE-935C-D91CD6FBACDE}" type="pres">
      <dgm:prSet presAssocID="{BF4AA0C8-42E8-41B3-AD3B-25FD07EDD23D}" presName="compNode" presStyleCnt="0"/>
      <dgm:spPr/>
    </dgm:pt>
    <dgm:pt modelId="{A33EDE78-0650-425B-BD3C-47E265FB9823}" type="pres">
      <dgm:prSet presAssocID="{BF4AA0C8-42E8-41B3-AD3B-25FD07EDD23D}" presName="iconBgRect" presStyleLbl="bgShp" presStyleIdx="4" presStyleCnt="5"/>
      <dgm:spPr/>
    </dgm:pt>
    <dgm:pt modelId="{CE934014-C0D4-4994-A951-36A6E1F0A675}" type="pres">
      <dgm:prSet presAssocID="{BF4AA0C8-42E8-41B3-AD3B-25FD07EDD23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74574CE7-21EF-4BAC-9E68-C5B243368B8B}" type="pres">
      <dgm:prSet presAssocID="{BF4AA0C8-42E8-41B3-AD3B-25FD07EDD23D}" presName="spaceRect" presStyleCnt="0"/>
      <dgm:spPr/>
    </dgm:pt>
    <dgm:pt modelId="{7334DAB6-2DF4-4E77-AE28-DEABC391AEDC}" type="pres">
      <dgm:prSet presAssocID="{BF4AA0C8-42E8-41B3-AD3B-25FD07EDD23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DA78C17-2875-41EE-9075-D42C3DFD9418}" type="presOf" srcId="{441E716B-75B5-4F6D-89B6-24CB38802315}" destId="{5EDA6477-1346-47B9-829F-50EC408FFF69}" srcOrd="0" destOrd="0" presId="urn:microsoft.com/office/officeart/2018/5/layout/IconCircleLabelList"/>
    <dgm:cxn modelId="{5DEF341A-FAC9-4596-BBCB-69EED1A03443}" srcId="{C3A36265-6DA5-47B7-8F6D-24B59423B044}" destId="{698ADD1A-27AC-41BF-8ED4-B52DA16B1701}" srcOrd="3" destOrd="0" parTransId="{317D6F05-6D03-4E4C-A959-EC4C9D110E70}" sibTransId="{F2E367F0-4F01-4E61-B90F-83F4313A63C1}"/>
    <dgm:cxn modelId="{AE4A7420-BB0F-474D-876E-D7E5AA3A85EA}" type="presOf" srcId="{D8FEE1B0-7045-4A37-82E1-30AFF3EC3B56}" destId="{86996E01-A88E-4E0F-89AE-D3ACE6603F1B}" srcOrd="0" destOrd="0" presId="urn:microsoft.com/office/officeart/2018/5/layout/IconCircleLabelList"/>
    <dgm:cxn modelId="{08638E31-AF97-48A0-9579-B9BB8306339B}" type="presOf" srcId="{02814814-1891-45A4-921B-AF1A86EB6A6E}" destId="{4F7592A3-1061-4F5E-A484-F97CFBD32B9C}" srcOrd="0" destOrd="0" presId="urn:microsoft.com/office/officeart/2018/5/layout/IconCircleLabelList"/>
    <dgm:cxn modelId="{27A38046-BC99-440E-893C-7666BE247F98}" srcId="{C3A36265-6DA5-47B7-8F6D-24B59423B044}" destId="{441E716B-75B5-4F6D-89B6-24CB38802315}" srcOrd="0" destOrd="0" parTransId="{EFC1F68A-E3D0-4D98-93DF-C0C8836420BC}" sibTransId="{DEC1AB8D-3CB0-4FE6-9880-6F77B9D8643B}"/>
    <dgm:cxn modelId="{1E6D346F-E7A5-401A-9ED5-11106D31FAD8}" srcId="{C3A36265-6DA5-47B7-8F6D-24B59423B044}" destId="{02814814-1891-45A4-921B-AF1A86EB6A6E}" srcOrd="2" destOrd="0" parTransId="{3D3109D7-023A-492F-937D-73568B787B20}" sibTransId="{B7D9A74B-804B-40C3-B60F-C961D9A79BBB}"/>
    <dgm:cxn modelId="{34EB2256-2ECF-42DC-B384-BE1A55363DAB}" type="presOf" srcId="{698ADD1A-27AC-41BF-8ED4-B52DA16B1701}" destId="{9C0E50ED-D43F-4C2E-998C-88DDE5B8133E}" srcOrd="0" destOrd="0" presId="urn:microsoft.com/office/officeart/2018/5/layout/IconCircleLabelList"/>
    <dgm:cxn modelId="{49E1BC95-EC49-420B-B63A-5330625EDAB8}" type="presOf" srcId="{C3A36265-6DA5-47B7-8F6D-24B59423B044}" destId="{EB271036-3609-4E2C-B4B9-6779CB5E73CF}" srcOrd="0" destOrd="0" presId="urn:microsoft.com/office/officeart/2018/5/layout/IconCircleLabelList"/>
    <dgm:cxn modelId="{8CAF76B9-D595-4B3B-9B3D-3A0686148C78}" srcId="{C3A36265-6DA5-47B7-8F6D-24B59423B044}" destId="{D8FEE1B0-7045-4A37-82E1-30AFF3EC3B56}" srcOrd="1" destOrd="0" parTransId="{3E1C1623-863D-4365-8EC8-D92F15ABF650}" sibTransId="{01F13F45-EC0C-43EC-BFC4-C37C22F9D7EA}"/>
    <dgm:cxn modelId="{D1E0A7D5-13B4-462F-9BBA-02A57E710BE7}" type="presOf" srcId="{BF4AA0C8-42E8-41B3-AD3B-25FD07EDD23D}" destId="{7334DAB6-2DF4-4E77-AE28-DEABC391AEDC}" srcOrd="0" destOrd="0" presId="urn:microsoft.com/office/officeart/2018/5/layout/IconCircleLabelList"/>
    <dgm:cxn modelId="{D6A7C5FA-20DA-4931-ADED-FE11EC9A10B6}" srcId="{C3A36265-6DA5-47B7-8F6D-24B59423B044}" destId="{BF4AA0C8-42E8-41B3-AD3B-25FD07EDD23D}" srcOrd="4" destOrd="0" parTransId="{83901E77-9A35-4583-8F22-0840653F3CA5}" sibTransId="{EB4487E6-7D0D-4EB5-B670-5F6FEEF1A753}"/>
    <dgm:cxn modelId="{A1D08781-FD9B-45A5-ABEA-ED844BEDE7A7}" type="presParOf" srcId="{EB271036-3609-4E2C-B4B9-6779CB5E73CF}" destId="{35CF0177-09FF-4ADF-A494-6BC59ED8FE91}" srcOrd="0" destOrd="0" presId="urn:microsoft.com/office/officeart/2018/5/layout/IconCircleLabelList"/>
    <dgm:cxn modelId="{2F6593F7-7662-40DF-8D28-BDED1ABBACF4}" type="presParOf" srcId="{35CF0177-09FF-4ADF-A494-6BC59ED8FE91}" destId="{DB2A05E3-23B4-429D-AFE6-5E46B78EFDE1}" srcOrd="0" destOrd="0" presId="urn:microsoft.com/office/officeart/2018/5/layout/IconCircleLabelList"/>
    <dgm:cxn modelId="{BF47B2A1-F442-43F4-B1E9-CF356EAE7952}" type="presParOf" srcId="{35CF0177-09FF-4ADF-A494-6BC59ED8FE91}" destId="{7C86F15C-022A-418D-88BE-090C6351154A}" srcOrd="1" destOrd="0" presId="urn:microsoft.com/office/officeart/2018/5/layout/IconCircleLabelList"/>
    <dgm:cxn modelId="{E7B90050-581C-489E-B7DC-6DD11A7336EA}" type="presParOf" srcId="{35CF0177-09FF-4ADF-A494-6BC59ED8FE91}" destId="{D300BCD5-03A4-4DBA-871F-8ED175705F10}" srcOrd="2" destOrd="0" presId="urn:microsoft.com/office/officeart/2018/5/layout/IconCircleLabelList"/>
    <dgm:cxn modelId="{A86B65F9-EEA2-42CE-9BB1-73EB0CC78F81}" type="presParOf" srcId="{35CF0177-09FF-4ADF-A494-6BC59ED8FE91}" destId="{5EDA6477-1346-47B9-829F-50EC408FFF69}" srcOrd="3" destOrd="0" presId="urn:microsoft.com/office/officeart/2018/5/layout/IconCircleLabelList"/>
    <dgm:cxn modelId="{E9C918DF-06B5-4E5D-9B02-70DA29DB48F0}" type="presParOf" srcId="{EB271036-3609-4E2C-B4B9-6779CB5E73CF}" destId="{81069DFB-B931-4743-90F6-795632984189}" srcOrd="1" destOrd="0" presId="urn:microsoft.com/office/officeart/2018/5/layout/IconCircleLabelList"/>
    <dgm:cxn modelId="{07B90E4D-EB05-4624-8E54-C505115EFC98}" type="presParOf" srcId="{EB271036-3609-4E2C-B4B9-6779CB5E73CF}" destId="{D231904A-C725-446A-912F-A16228D53714}" srcOrd="2" destOrd="0" presId="urn:microsoft.com/office/officeart/2018/5/layout/IconCircleLabelList"/>
    <dgm:cxn modelId="{250E04AC-6D72-4998-A4CE-0F8B8434096B}" type="presParOf" srcId="{D231904A-C725-446A-912F-A16228D53714}" destId="{E30A768C-AD9A-4E64-A5A3-5715011D3C2B}" srcOrd="0" destOrd="0" presId="urn:microsoft.com/office/officeart/2018/5/layout/IconCircleLabelList"/>
    <dgm:cxn modelId="{BB3C49CC-F55F-4A18-980C-8FDC96D1F1FF}" type="presParOf" srcId="{D231904A-C725-446A-912F-A16228D53714}" destId="{A07BCFB6-03E0-42B2-8742-AB7D0566150C}" srcOrd="1" destOrd="0" presId="urn:microsoft.com/office/officeart/2018/5/layout/IconCircleLabelList"/>
    <dgm:cxn modelId="{021AF7F1-9EEE-4CD2-B72C-8491BF19FC48}" type="presParOf" srcId="{D231904A-C725-446A-912F-A16228D53714}" destId="{0A3A8477-E376-47B8-917D-F5DAB5B0FECE}" srcOrd="2" destOrd="0" presId="urn:microsoft.com/office/officeart/2018/5/layout/IconCircleLabelList"/>
    <dgm:cxn modelId="{CE1E42E6-63F9-44E4-8852-655DD27BCD55}" type="presParOf" srcId="{D231904A-C725-446A-912F-A16228D53714}" destId="{86996E01-A88E-4E0F-89AE-D3ACE6603F1B}" srcOrd="3" destOrd="0" presId="urn:microsoft.com/office/officeart/2018/5/layout/IconCircleLabelList"/>
    <dgm:cxn modelId="{A8CBD179-F4E1-4F41-BA6B-CCC6CBF65DA3}" type="presParOf" srcId="{EB271036-3609-4E2C-B4B9-6779CB5E73CF}" destId="{FC44F209-DC7B-435D-AB9F-3F795C1F9A4A}" srcOrd="3" destOrd="0" presId="urn:microsoft.com/office/officeart/2018/5/layout/IconCircleLabelList"/>
    <dgm:cxn modelId="{D17923FA-6AB9-4C1B-BB37-72B9860E529D}" type="presParOf" srcId="{EB271036-3609-4E2C-B4B9-6779CB5E73CF}" destId="{1320E4A3-7AD5-4CAA-B65C-D56E3FA72FEF}" srcOrd="4" destOrd="0" presId="urn:microsoft.com/office/officeart/2018/5/layout/IconCircleLabelList"/>
    <dgm:cxn modelId="{DED7CCA0-0082-402A-ABF2-F7897DFC8367}" type="presParOf" srcId="{1320E4A3-7AD5-4CAA-B65C-D56E3FA72FEF}" destId="{86D4DBC1-8D11-4302-8EC8-821E4E16783A}" srcOrd="0" destOrd="0" presId="urn:microsoft.com/office/officeart/2018/5/layout/IconCircleLabelList"/>
    <dgm:cxn modelId="{41727356-73BB-4E36-9677-B6ABBB1545C3}" type="presParOf" srcId="{1320E4A3-7AD5-4CAA-B65C-D56E3FA72FEF}" destId="{6649D409-51BC-4A56-BF4A-3A6B9A96267D}" srcOrd="1" destOrd="0" presId="urn:microsoft.com/office/officeart/2018/5/layout/IconCircleLabelList"/>
    <dgm:cxn modelId="{28843C55-C533-4EAE-BAF6-8A9DC42EEB1E}" type="presParOf" srcId="{1320E4A3-7AD5-4CAA-B65C-D56E3FA72FEF}" destId="{C99D0A04-DEC0-4BF9-B610-3ACFA71DEC7A}" srcOrd="2" destOrd="0" presId="urn:microsoft.com/office/officeart/2018/5/layout/IconCircleLabelList"/>
    <dgm:cxn modelId="{CA6D6776-E83C-4B88-8BA0-9A0ECD3861A5}" type="presParOf" srcId="{1320E4A3-7AD5-4CAA-B65C-D56E3FA72FEF}" destId="{4F7592A3-1061-4F5E-A484-F97CFBD32B9C}" srcOrd="3" destOrd="0" presId="urn:microsoft.com/office/officeart/2018/5/layout/IconCircleLabelList"/>
    <dgm:cxn modelId="{1C44E9B0-B872-4A15-A846-DBB7541DBCF6}" type="presParOf" srcId="{EB271036-3609-4E2C-B4B9-6779CB5E73CF}" destId="{E54DA93F-D647-4E21-B48F-EFD08BEB8184}" srcOrd="5" destOrd="0" presId="urn:microsoft.com/office/officeart/2018/5/layout/IconCircleLabelList"/>
    <dgm:cxn modelId="{CA0E19CE-CDA5-427B-BB5B-AAFCA87DBEDA}" type="presParOf" srcId="{EB271036-3609-4E2C-B4B9-6779CB5E73CF}" destId="{C57342D6-D719-434F-BA1E-AC19B74AF205}" srcOrd="6" destOrd="0" presId="urn:microsoft.com/office/officeart/2018/5/layout/IconCircleLabelList"/>
    <dgm:cxn modelId="{CB5257F6-8832-4225-AD2E-1162D66FC234}" type="presParOf" srcId="{C57342D6-D719-434F-BA1E-AC19B74AF205}" destId="{D1E84594-04D7-4431-8B29-074B867FFFB5}" srcOrd="0" destOrd="0" presId="urn:microsoft.com/office/officeart/2018/5/layout/IconCircleLabelList"/>
    <dgm:cxn modelId="{04A763C2-A9D1-4B6E-B9ED-95FE9946214D}" type="presParOf" srcId="{C57342D6-D719-434F-BA1E-AC19B74AF205}" destId="{F8EFFD65-E50D-4F6C-8024-314D2AF8385E}" srcOrd="1" destOrd="0" presId="urn:microsoft.com/office/officeart/2018/5/layout/IconCircleLabelList"/>
    <dgm:cxn modelId="{2A333BE4-9336-4556-AE21-D0FD7EE6993D}" type="presParOf" srcId="{C57342D6-D719-434F-BA1E-AC19B74AF205}" destId="{2EFE37CA-2427-4699-AB45-DA6F42F60757}" srcOrd="2" destOrd="0" presId="urn:microsoft.com/office/officeart/2018/5/layout/IconCircleLabelList"/>
    <dgm:cxn modelId="{1F000438-D75F-4B13-9ABC-BD220028CF28}" type="presParOf" srcId="{C57342D6-D719-434F-BA1E-AC19B74AF205}" destId="{9C0E50ED-D43F-4C2E-998C-88DDE5B8133E}" srcOrd="3" destOrd="0" presId="urn:microsoft.com/office/officeart/2018/5/layout/IconCircleLabelList"/>
    <dgm:cxn modelId="{BC096D93-E13A-4E0B-B05D-4F7DE4F1B5E5}" type="presParOf" srcId="{EB271036-3609-4E2C-B4B9-6779CB5E73CF}" destId="{A30ACADE-25D0-4BA1-A856-4254D5D0C9AD}" srcOrd="7" destOrd="0" presId="urn:microsoft.com/office/officeart/2018/5/layout/IconCircleLabelList"/>
    <dgm:cxn modelId="{1528C3CA-5CC2-4D74-93D4-69A4FD9D92F0}" type="presParOf" srcId="{EB271036-3609-4E2C-B4B9-6779CB5E73CF}" destId="{0EBA182C-1BD6-43AE-935C-D91CD6FBACDE}" srcOrd="8" destOrd="0" presId="urn:microsoft.com/office/officeart/2018/5/layout/IconCircleLabelList"/>
    <dgm:cxn modelId="{B7713CC5-D903-4946-B97F-FAB6304A4D9D}" type="presParOf" srcId="{0EBA182C-1BD6-43AE-935C-D91CD6FBACDE}" destId="{A33EDE78-0650-425B-BD3C-47E265FB9823}" srcOrd="0" destOrd="0" presId="urn:microsoft.com/office/officeart/2018/5/layout/IconCircleLabelList"/>
    <dgm:cxn modelId="{512A9874-52D6-4328-9A6F-02EBEB52E610}" type="presParOf" srcId="{0EBA182C-1BD6-43AE-935C-D91CD6FBACDE}" destId="{CE934014-C0D4-4994-A951-36A6E1F0A675}" srcOrd="1" destOrd="0" presId="urn:microsoft.com/office/officeart/2018/5/layout/IconCircleLabelList"/>
    <dgm:cxn modelId="{D994C15C-B7B3-4BDE-8815-D5D5CA4D95F3}" type="presParOf" srcId="{0EBA182C-1BD6-43AE-935C-D91CD6FBACDE}" destId="{74574CE7-21EF-4BAC-9E68-C5B243368B8B}" srcOrd="2" destOrd="0" presId="urn:microsoft.com/office/officeart/2018/5/layout/IconCircleLabelList"/>
    <dgm:cxn modelId="{02490C4D-3141-49B3-9D2F-F17EDF5F21D8}" type="presParOf" srcId="{0EBA182C-1BD6-43AE-935C-D91CD6FBACDE}" destId="{7334DAB6-2DF4-4E77-AE28-DEABC391AE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76AB10-17C3-4A5F-A438-0273192D25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922B234-1C9F-4A8E-AC0E-9954D68197B1}">
      <dgm:prSet/>
      <dgm:spPr/>
      <dgm:t>
        <a:bodyPr/>
        <a:lstStyle/>
        <a:p>
          <a:r>
            <a:rPr lang="es-ES" dirty="0"/>
            <a:t>Recomendamos orientar la campaña en 2 líneas.</a:t>
          </a:r>
          <a:endParaRPr lang="en-US" dirty="0"/>
        </a:p>
      </dgm:t>
    </dgm:pt>
    <dgm:pt modelId="{557312FC-74D0-487A-BFA7-8D15A3678E1F}" type="parTrans" cxnId="{99AAE93E-9748-455B-BA6F-A509E1326077}">
      <dgm:prSet/>
      <dgm:spPr/>
      <dgm:t>
        <a:bodyPr/>
        <a:lstStyle/>
        <a:p>
          <a:endParaRPr lang="en-US"/>
        </a:p>
      </dgm:t>
    </dgm:pt>
    <dgm:pt modelId="{9F8D1C8A-DA0B-45FD-8833-98F115A95D0A}" type="sibTrans" cxnId="{99AAE93E-9748-455B-BA6F-A509E1326077}">
      <dgm:prSet/>
      <dgm:spPr/>
      <dgm:t>
        <a:bodyPr/>
        <a:lstStyle/>
        <a:p>
          <a:endParaRPr lang="en-US"/>
        </a:p>
      </dgm:t>
    </dgm:pt>
    <dgm:pt modelId="{6E0B8948-60B2-4C84-941B-A2E5E267567C}">
      <dgm:prSet/>
      <dgm:spPr/>
      <dgm:t>
        <a:bodyPr/>
        <a:lstStyle/>
        <a:p>
          <a:r>
            <a:rPr lang="es-ES" dirty="0"/>
            <a:t>Línea principal: objetivo la captación de fondos dirigida al colectivo mas comprometido que es un perfil de mujer con nacionalidad española y que reside en provincias solidarias en España. </a:t>
          </a:r>
          <a:endParaRPr lang="en-US" dirty="0"/>
        </a:p>
      </dgm:t>
    </dgm:pt>
    <dgm:pt modelId="{5096698A-0166-4D8B-9448-7B9F5B2EC22C}" type="parTrans" cxnId="{74ADC5CC-58B6-44B5-814E-DB945378B879}">
      <dgm:prSet/>
      <dgm:spPr/>
      <dgm:t>
        <a:bodyPr/>
        <a:lstStyle/>
        <a:p>
          <a:endParaRPr lang="en-US"/>
        </a:p>
      </dgm:t>
    </dgm:pt>
    <dgm:pt modelId="{A4029B04-C150-4505-8A76-6281B278B70B}" type="sibTrans" cxnId="{74ADC5CC-58B6-44B5-814E-DB945378B879}">
      <dgm:prSet/>
      <dgm:spPr/>
      <dgm:t>
        <a:bodyPr/>
        <a:lstStyle/>
        <a:p>
          <a:endParaRPr lang="en-US"/>
        </a:p>
      </dgm:t>
    </dgm:pt>
    <dgm:pt modelId="{6FBA7C62-B634-418D-AE9B-35F826A076A3}">
      <dgm:prSet/>
      <dgm:spPr/>
      <dgm:t>
        <a:bodyPr/>
        <a:lstStyle/>
        <a:p>
          <a:r>
            <a:rPr lang="es-ES" dirty="0"/>
            <a:t>Linea secundaria: campaña informativa-educativa dirigida a concienciar y educar de la bondades de la donación con un perfil objetivo hombres en provincias que están un ranking de mas recursos pero que tiene margen de aumentar.</a:t>
          </a:r>
          <a:endParaRPr lang="en-US" dirty="0"/>
        </a:p>
      </dgm:t>
    </dgm:pt>
    <dgm:pt modelId="{C2B2AEFA-F5A3-4F7E-B571-630A2C2F5627}" type="parTrans" cxnId="{0F4ED05B-2F9D-45A0-A5C6-41348E26FAC5}">
      <dgm:prSet/>
      <dgm:spPr/>
      <dgm:t>
        <a:bodyPr/>
        <a:lstStyle/>
        <a:p>
          <a:endParaRPr lang="en-US"/>
        </a:p>
      </dgm:t>
    </dgm:pt>
    <dgm:pt modelId="{2F80EC9B-3370-4818-B30F-18094668CB99}" type="sibTrans" cxnId="{0F4ED05B-2F9D-45A0-A5C6-41348E26FAC5}">
      <dgm:prSet/>
      <dgm:spPr/>
      <dgm:t>
        <a:bodyPr/>
        <a:lstStyle/>
        <a:p>
          <a:endParaRPr lang="en-US"/>
        </a:p>
      </dgm:t>
    </dgm:pt>
    <dgm:pt modelId="{301AEEFB-EF11-433F-A8F5-9E32162D9878}">
      <dgm:prSet/>
      <dgm:spPr/>
      <dgm:t>
        <a:bodyPr/>
        <a:lstStyle/>
        <a:p>
          <a:r>
            <a:rPr lang="es-ES" dirty="0"/>
            <a:t>La presentación de los datos del ranking de provincias mas ricas y mas solidarias en un acto para prensa y difusión de medios, nos servirá para generar contenido y que conozca la labor de la ONG. </a:t>
          </a:r>
          <a:endParaRPr lang="en-US" dirty="0"/>
        </a:p>
      </dgm:t>
    </dgm:pt>
    <dgm:pt modelId="{4B3B7CF3-4E46-4672-9D63-20B733B88191}" type="parTrans" cxnId="{AFE1E491-0A8C-4364-879B-186644D8C221}">
      <dgm:prSet/>
      <dgm:spPr/>
      <dgm:t>
        <a:bodyPr/>
        <a:lstStyle/>
        <a:p>
          <a:endParaRPr lang="en-US"/>
        </a:p>
      </dgm:t>
    </dgm:pt>
    <dgm:pt modelId="{985AF63C-9F70-4AF7-BD7C-869B063BCD04}" type="sibTrans" cxnId="{AFE1E491-0A8C-4364-879B-186644D8C221}">
      <dgm:prSet/>
      <dgm:spPr/>
      <dgm:t>
        <a:bodyPr/>
        <a:lstStyle/>
        <a:p>
          <a:endParaRPr lang="en-US"/>
        </a:p>
      </dgm:t>
    </dgm:pt>
    <dgm:pt modelId="{211FC072-75C3-4DD4-A895-10230B883A15}" type="pres">
      <dgm:prSet presAssocID="{7076AB10-17C3-4A5F-A438-0273192D25A0}" presName="root" presStyleCnt="0">
        <dgm:presLayoutVars>
          <dgm:dir/>
          <dgm:resizeHandles val="exact"/>
        </dgm:presLayoutVars>
      </dgm:prSet>
      <dgm:spPr/>
    </dgm:pt>
    <dgm:pt modelId="{A9795D64-C251-40BD-B6F4-BB8359A5D413}" type="pres">
      <dgm:prSet presAssocID="{B922B234-1C9F-4A8E-AC0E-9954D68197B1}" presName="compNode" presStyleCnt="0"/>
      <dgm:spPr/>
    </dgm:pt>
    <dgm:pt modelId="{19B9C4A8-809C-4221-AD87-A09DBCDAA296}" type="pres">
      <dgm:prSet presAssocID="{B922B234-1C9F-4A8E-AC0E-9954D68197B1}" presName="bgRect" presStyleLbl="bgShp" presStyleIdx="0" presStyleCnt="4"/>
      <dgm:spPr/>
    </dgm:pt>
    <dgm:pt modelId="{BB9616C8-5DE5-443B-844D-B2E2E2B24FF7}" type="pres">
      <dgm:prSet presAssocID="{B922B234-1C9F-4A8E-AC0E-9954D68197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iódico"/>
        </a:ext>
      </dgm:extLst>
    </dgm:pt>
    <dgm:pt modelId="{62F2AB66-2877-442C-AD14-3795045A1FC3}" type="pres">
      <dgm:prSet presAssocID="{B922B234-1C9F-4A8E-AC0E-9954D68197B1}" presName="spaceRect" presStyleCnt="0"/>
      <dgm:spPr/>
    </dgm:pt>
    <dgm:pt modelId="{5B982A71-3683-4105-94BF-62A608AC9317}" type="pres">
      <dgm:prSet presAssocID="{B922B234-1C9F-4A8E-AC0E-9954D68197B1}" presName="parTx" presStyleLbl="revTx" presStyleIdx="0" presStyleCnt="4">
        <dgm:presLayoutVars>
          <dgm:chMax val="0"/>
          <dgm:chPref val="0"/>
        </dgm:presLayoutVars>
      </dgm:prSet>
      <dgm:spPr/>
    </dgm:pt>
    <dgm:pt modelId="{970D80FC-BE59-46D9-9ECE-3EBFB5152EF2}" type="pres">
      <dgm:prSet presAssocID="{9F8D1C8A-DA0B-45FD-8833-98F115A95D0A}" presName="sibTrans" presStyleCnt="0"/>
      <dgm:spPr/>
    </dgm:pt>
    <dgm:pt modelId="{C9366AEC-AC87-4C28-92D9-0188731E78E3}" type="pres">
      <dgm:prSet presAssocID="{6E0B8948-60B2-4C84-941B-A2E5E267567C}" presName="compNode" presStyleCnt="0"/>
      <dgm:spPr/>
    </dgm:pt>
    <dgm:pt modelId="{1FF2C8FC-5AB4-4FEC-8307-5358FA7594E3}" type="pres">
      <dgm:prSet presAssocID="{6E0B8948-60B2-4C84-941B-A2E5E267567C}" presName="bgRect" presStyleLbl="bgShp" presStyleIdx="1" presStyleCnt="4"/>
      <dgm:spPr/>
    </dgm:pt>
    <dgm:pt modelId="{B8423B41-30AB-4D2A-9A3F-9A5E6A7D7BF3}" type="pres">
      <dgm:prSet presAssocID="{6E0B8948-60B2-4C84-941B-A2E5E267567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B01BDE66-19E2-4C2C-809C-E01B0697C684}" type="pres">
      <dgm:prSet presAssocID="{6E0B8948-60B2-4C84-941B-A2E5E267567C}" presName="spaceRect" presStyleCnt="0"/>
      <dgm:spPr/>
    </dgm:pt>
    <dgm:pt modelId="{327C0FD3-E963-440F-B2FC-F66F9EFF892A}" type="pres">
      <dgm:prSet presAssocID="{6E0B8948-60B2-4C84-941B-A2E5E267567C}" presName="parTx" presStyleLbl="revTx" presStyleIdx="1" presStyleCnt="4">
        <dgm:presLayoutVars>
          <dgm:chMax val="0"/>
          <dgm:chPref val="0"/>
        </dgm:presLayoutVars>
      </dgm:prSet>
      <dgm:spPr/>
    </dgm:pt>
    <dgm:pt modelId="{9FA6BD76-EB05-43DE-BE65-6112D4381B97}" type="pres">
      <dgm:prSet presAssocID="{A4029B04-C150-4505-8A76-6281B278B70B}" presName="sibTrans" presStyleCnt="0"/>
      <dgm:spPr/>
    </dgm:pt>
    <dgm:pt modelId="{8AAB7584-4E91-4DFD-9AE1-A72F2AF4870D}" type="pres">
      <dgm:prSet presAssocID="{6FBA7C62-B634-418D-AE9B-35F826A076A3}" presName="compNode" presStyleCnt="0"/>
      <dgm:spPr/>
    </dgm:pt>
    <dgm:pt modelId="{6039DC13-7EEB-4A2D-8500-68E0B38CFFCC}" type="pres">
      <dgm:prSet presAssocID="{6FBA7C62-B634-418D-AE9B-35F826A076A3}" presName="bgRect" presStyleLbl="bgShp" presStyleIdx="2" presStyleCnt="4"/>
      <dgm:spPr/>
    </dgm:pt>
    <dgm:pt modelId="{85C465B1-460F-4022-8504-65A3AA29E8CA}" type="pres">
      <dgm:prSet presAssocID="{6FBA7C62-B634-418D-AE9B-35F826A076A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áfono"/>
        </a:ext>
      </dgm:extLst>
    </dgm:pt>
    <dgm:pt modelId="{0C93742E-59BB-4C67-88E1-544A25AB70D7}" type="pres">
      <dgm:prSet presAssocID="{6FBA7C62-B634-418D-AE9B-35F826A076A3}" presName="spaceRect" presStyleCnt="0"/>
      <dgm:spPr/>
    </dgm:pt>
    <dgm:pt modelId="{478598A5-4556-405C-975B-9141C66FF76E}" type="pres">
      <dgm:prSet presAssocID="{6FBA7C62-B634-418D-AE9B-35F826A076A3}" presName="parTx" presStyleLbl="revTx" presStyleIdx="2" presStyleCnt="4">
        <dgm:presLayoutVars>
          <dgm:chMax val="0"/>
          <dgm:chPref val="0"/>
        </dgm:presLayoutVars>
      </dgm:prSet>
      <dgm:spPr/>
    </dgm:pt>
    <dgm:pt modelId="{C46FA439-5B8F-454D-963F-319FA9CC5786}" type="pres">
      <dgm:prSet presAssocID="{2F80EC9B-3370-4818-B30F-18094668CB99}" presName="sibTrans" presStyleCnt="0"/>
      <dgm:spPr/>
    </dgm:pt>
    <dgm:pt modelId="{C9C2D1BD-8143-4B8D-9669-313572996C0D}" type="pres">
      <dgm:prSet presAssocID="{301AEEFB-EF11-433F-A8F5-9E32162D9878}" presName="compNode" presStyleCnt="0"/>
      <dgm:spPr/>
    </dgm:pt>
    <dgm:pt modelId="{3A0BCA84-38A8-4C27-8CF7-EC899FA272FF}" type="pres">
      <dgm:prSet presAssocID="{301AEEFB-EF11-433F-A8F5-9E32162D9878}" presName="bgRect" presStyleLbl="bgShp" presStyleIdx="3" presStyleCnt="4"/>
      <dgm:spPr/>
    </dgm:pt>
    <dgm:pt modelId="{A11D6E19-B1AE-4BDE-AA71-B8A8E7716B65}" type="pres">
      <dgm:prSet presAssocID="{301AEEFB-EF11-433F-A8F5-9E32162D98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88E86F-9F25-4C35-B58D-DDF10D9ABF28}" type="pres">
      <dgm:prSet presAssocID="{301AEEFB-EF11-433F-A8F5-9E32162D9878}" presName="spaceRect" presStyleCnt="0"/>
      <dgm:spPr/>
    </dgm:pt>
    <dgm:pt modelId="{FE80E319-5550-4679-9022-39BB30E8A857}" type="pres">
      <dgm:prSet presAssocID="{301AEEFB-EF11-433F-A8F5-9E32162D987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E7CA919-9233-4D45-8BF3-D6ED0DB47D71}" type="presOf" srcId="{301AEEFB-EF11-433F-A8F5-9E32162D9878}" destId="{FE80E319-5550-4679-9022-39BB30E8A857}" srcOrd="0" destOrd="0" presId="urn:microsoft.com/office/officeart/2018/2/layout/IconVerticalSolidList"/>
    <dgm:cxn modelId="{2886531B-9942-487C-A9E0-D9968BC47A8A}" type="presOf" srcId="{B922B234-1C9F-4A8E-AC0E-9954D68197B1}" destId="{5B982A71-3683-4105-94BF-62A608AC9317}" srcOrd="0" destOrd="0" presId="urn:microsoft.com/office/officeart/2018/2/layout/IconVerticalSolidList"/>
    <dgm:cxn modelId="{99AAE93E-9748-455B-BA6F-A509E1326077}" srcId="{7076AB10-17C3-4A5F-A438-0273192D25A0}" destId="{B922B234-1C9F-4A8E-AC0E-9954D68197B1}" srcOrd="0" destOrd="0" parTransId="{557312FC-74D0-487A-BFA7-8D15A3678E1F}" sibTransId="{9F8D1C8A-DA0B-45FD-8833-98F115A95D0A}"/>
    <dgm:cxn modelId="{0F4ED05B-2F9D-45A0-A5C6-41348E26FAC5}" srcId="{7076AB10-17C3-4A5F-A438-0273192D25A0}" destId="{6FBA7C62-B634-418D-AE9B-35F826A076A3}" srcOrd="2" destOrd="0" parTransId="{C2B2AEFA-F5A3-4F7E-B571-630A2C2F5627}" sibTransId="{2F80EC9B-3370-4818-B30F-18094668CB99}"/>
    <dgm:cxn modelId="{AFE1E491-0A8C-4364-879B-186644D8C221}" srcId="{7076AB10-17C3-4A5F-A438-0273192D25A0}" destId="{301AEEFB-EF11-433F-A8F5-9E32162D9878}" srcOrd="3" destOrd="0" parTransId="{4B3B7CF3-4E46-4672-9D63-20B733B88191}" sibTransId="{985AF63C-9F70-4AF7-BD7C-869B063BCD04}"/>
    <dgm:cxn modelId="{24FDA2C4-78D8-472A-867B-5824370C1B33}" type="presOf" srcId="{6FBA7C62-B634-418D-AE9B-35F826A076A3}" destId="{478598A5-4556-405C-975B-9141C66FF76E}" srcOrd="0" destOrd="0" presId="urn:microsoft.com/office/officeart/2018/2/layout/IconVerticalSolidList"/>
    <dgm:cxn modelId="{74ADC5CC-58B6-44B5-814E-DB945378B879}" srcId="{7076AB10-17C3-4A5F-A438-0273192D25A0}" destId="{6E0B8948-60B2-4C84-941B-A2E5E267567C}" srcOrd="1" destOrd="0" parTransId="{5096698A-0166-4D8B-9448-7B9F5B2EC22C}" sibTransId="{A4029B04-C150-4505-8A76-6281B278B70B}"/>
    <dgm:cxn modelId="{2B7CCECD-7EBC-4961-8B4A-06DEFC2EACD0}" type="presOf" srcId="{6E0B8948-60B2-4C84-941B-A2E5E267567C}" destId="{327C0FD3-E963-440F-B2FC-F66F9EFF892A}" srcOrd="0" destOrd="0" presId="urn:microsoft.com/office/officeart/2018/2/layout/IconVerticalSolidList"/>
    <dgm:cxn modelId="{59A9CED1-CA36-49F2-BA40-8E8952B285C2}" type="presOf" srcId="{7076AB10-17C3-4A5F-A438-0273192D25A0}" destId="{211FC072-75C3-4DD4-A895-10230B883A15}" srcOrd="0" destOrd="0" presId="urn:microsoft.com/office/officeart/2018/2/layout/IconVerticalSolidList"/>
    <dgm:cxn modelId="{6735C689-5326-4A2B-8793-74BF7815E745}" type="presParOf" srcId="{211FC072-75C3-4DD4-A895-10230B883A15}" destId="{A9795D64-C251-40BD-B6F4-BB8359A5D413}" srcOrd="0" destOrd="0" presId="urn:microsoft.com/office/officeart/2018/2/layout/IconVerticalSolidList"/>
    <dgm:cxn modelId="{2C3D5FD4-7C07-478E-A271-968D98CACC9F}" type="presParOf" srcId="{A9795D64-C251-40BD-B6F4-BB8359A5D413}" destId="{19B9C4A8-809C-4221-AD87-A09DBCDAA296}" srcOrd="0" destOrd="0" presId="urn:microsoft.com/office/officeart/2018/2/layout/IconVerticalSolidList"/>
    <dgm:cxn modelId="{B5832285-7F06-4D64-AC35-1C8E2BDFCCC6}" type="presParOf" srcId="{A9795D64-C251-40BD-B6F4-BB8359A5D413}" destId="{BB9616C8-5DE5-443B-844D-B2E2E2B24FF7}" srcOrd="1" destOrd="0" presId="urn:microsoft.com/office/officeart/2018/2/layout/IconVerticalSolidList"/>
    <dgm:cxn modelId="{656B9E95-65FB-4769-9754-4AC6BC2CFC25}" type="presParOf" srcId="{A9795D64-C251-40BD-B6F4-BB8359A5D413}" destId="{62F2AB66-2877-442C-AD14-3795045A1FC3}" srcOrd="2" destOrd="0" presId="urn:microsoft.com/office/officeart/2018/2/layout/IconVerticalSolidList"/>
    <dgm:cxn modelId="{4212E235-E49E-4C5B-8206-6ABA0BA408DB}" type="presParOf" srcId="{A9795D64-C251-40BD-B6F4-BB8359A5D413}" destId="{5B982A71-3683-4105-94BF-62A608AC9317}" srcOrd="3" destOrd="0" presId="urn:microsoft.com/office/officeart/2018/2/layout/IconVerticalSolidList"/>
    <dgm:cxn modelId="{22E45487-0973-47C3-9825-C543D15B0B39}" type="presParOf" srcId="{211FC072-75C3-4DD4-A895-10230B883A15}" destId="{970D80FC-BE59-46D9-9ECE-3EBFB5152EF2}" srcOrd="1" destOrd="0" presId="urn:microsoft.com/office/officeart/2018/2/layout/IconVerticalSolidList"/>
    <dgm:cxn modelId="{471306D2-C718-47A6-B4AF-101B641215FF}" type="presParOf" srcId="{211FC072-75C3-4DD4-A895-10230B883A15}" destId="{C9366AEC-AC87-4C28-92D9-0188731E78E3}" srcOrd="2" destOrd="0" presId="urn:microsoft.com/office/officeart/2018/2/layout/IconVerticalSolidList"/>
    <dgm:cxn modelId="{A9C3DF4C-2E81-42C2-A81A-8C16A624BBAC}" type="presParOf" srcId="{C9366AEC-AC87-4C28-92D9-0188731E78E3}" destId="{1FF2C8FC-5AB4-4FEC-8307-5358FA7594E3}" srcOrd="0" destOrd="0" presId="urn:microsoft.com/office/officeart/2018/2/layout/IconVerticalSolidList"/>
    <dgm:cxn modelId="{4F51D69F-195A-4FA7-A97E-BD39FDC0B680}" type="presParOf" srcId="{C9366AEC-AC87-4C28-92D9-0188731E78E3}" destId="{B8423B41-30AB-4D2A-9A3F-9A5E6A7D7BF3}" srcOrd="1" destOrd="0" presId="urn:microsoft.com/office/officeart/2018/2/layout/IconVerticalSolidList"/>
    <dgm:cxn modelId="{EBBCFC31-D409-4AAD-B2CE-202FAA9CC1F4}" type="presParOf" srcId="{C9366AEC-AC87-4C28-92D9-0188731E78E3}" destId="{B01BDE66-19E2-4C2C-809C-E01B0697C684}" srcOrd="2" destOrd="0" presId="urn:microsoft.com/office/officeart/2018/2/layout/IconVerticalSolidList"/>
    <dgm:cxn modelId="{C3354208-3CBA-4CDE-92DB-BCDDF96E2EF6}" type="presParOf" srcId="{C9366AEC-AC87-4C28-92D9-0188731E78E3}" destId="{327C0FD3-E963-440F-B2FC-F66F9EFF892A}" srcOrd="3" destOrd="0" presId="urn:microsoft.com/office/officeart/2018/2/layout/IconVerticalSolidList"/>
    <dgm:cxn modelId="{A9084EB3-D6EC-4ADC-AC82-88A1078F23EE}" type="presParOf" srcId="{211FC072-75C3-4DD4-A895-10230B883A15}" destId="{9FA6BD76-EB05-43DE-BE65-6112D4381B97}" srcOrd="3" destOrd="0" presId="urn:microsoft.com/office/officeart/2018/2/layout/IconVerticalSolidList"/>
    <dgm:cxn modelId="{D5811321-4A80-4C8B-978E-BB9BDA67A6C8}" type="presParOf" srcId="{211FC072-75C3-4DD4-A895-10230B883A15}" destId="{8AAB7584-4E91-4DFD-9AE1-A72F2AF4870D}" srcOrd="4" destOrd="0" presId="urn:microsoft.com/office/officeart/2018/2/layout/IconVerticalSolidList"/>
    <dgm:cxn modelId="{C81A6F0F-475A-4BD7-A5BC-EB6A4C268884}" type="presParOf" srcId="{8AAB7584-4E91-4DFD-9AE1-A72F2AF4870D}" destId="{6039DC13-7EEB-4A2D-8500-68E0B38CFFCC}" srcOrd="0" destOrd="0" presId="urn:microsoft.com/office/officeart/2018/2/layout/IconVerticalSolidList"/>
    <dgm:cxn modelId="{810E4695-E002-45B3-9B76-52032B5C8885}" type="presParOf" srcId="{8AAB7584-4E91-4DFD-9AE1-A72F2AF4870D}" destId="{85C465B1-460F-4022-8504-65A3AA29E8CA}" srcOrd="1" destOrd="0" presId="urn:microsoft.com/office/officeart/2018/2/layout/IconVerticalSolidList"/>
    <dgm:cxn modelId="{99114502-3624-4117-93E6-AF0233910791}" type="presParOf" srcId="{8AAB7584-4E91-4DFD-9AE1-A72F2AF4870D}" destId="{0C93742E-59BB-4C67-88E1-544A25AB70D7}" srcOrd="2" destOrd="0" presId="urn:microsoft.com/office/officeart/2018/2/layout/IconVerticalSolidList"/>
    <dgm:cxn modelId="{083F0CF4-8E7A-4951-BD3E-94F05F7883F9}" type="presParOf" srcId="{8AAB7584-4E91-4DFD-9AE1-A72F2AF4870D}" destId="{478598A5-4556-405C-975B-9141C66FF76E}" srcOrd="3" destOrd="0" presId="urn:microsoft.com/office/officeart/2018/2/layout/IconVerticalSolidList"/>
    <dgm:cxn modelId="{6EB96035-55F1-4D64-8C5D-6D1AF20997C4}" type="presParOf" srcId="{211FC072-75C3-4DD4-A895-10230B883A15}" destId="{C46FA439-5B8F-454D-963F-319FA9CC5786}" srcOrd="5" destOrd="0" presId="urn:microsoft.com/office/officeart/2018/2/layout/IconVerticalSolidList"/>
    <dgm:cxn modelId="{9B45582F-931E-4C7A-B302-05FC0389928B}" type="presParOf" srcId="{211FC072-75C3-4DD4-A895-10230B883A15}" destId="{C9C2D1BD-8143-4B8D-9669-313572996C0D}" srcOrd="6" destOrd="0" presId="urn:microsoft.com/office/officeart/2018/2/layout/IconVerticalSolidList"/>
    <dgm:cxn modelId="{F4E62F1C-7139-4213-8ECA-C384511423F3}" type="presParOf" srcId="{C9C2D1BD-8143-4B8D-9669-313572996C0D}" destId="{3A0BCA84-38A8-4C27-8CF7-EC899FA272FF}" srcOrd="0" destOrd="0" presId="urn:microsoft.com/office/officeart/2018/2/layout/IconVerticalSolidList"/>
    <dgm:cxn modelId="{E3164EFB-B73E-42A3-91C3-307B850D40B2}" type="presParOf" srcId="{C9C2D1BD-8143-4B8D-9669-313572996C0D}" destId="{A11D6E19-B1AE-4BDE-AA71-B8A8E7716B65}" srcOrd="1" destOrd="0" presId="urn:microsoft.com/office/officeart/2018/2/layout/IconVerticalSolidList"/>
    <dgm:cxn modelId="{E71C07DF-4BAC-489A-B3D7-8BEB022B39B2}" type="presParOf" srcId="{C9C2D1BD-8143-4B8D-9669-313572996C0D}" destId="{CF88E86F-9F25-4C35-B58D-DDF10D9ABF28}" srcOrd="2" destOrd="0" presId="urn:microsoft.com/office/officeart/2018/2/layout/IconVerticalSolidList"/>
    <dgm:cxn modelId="{ED2F17C2-C312-4C05-A9BA-0625BDCCFEFE}" type="presParOf" srcId="{C9C2D1BD-8143-4B8D-9669-313572996C0D}" destId="{FE80E319-5550-4679-9022-39BB30E8A8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63C7F-15DB-4A05-A28C-E881289F085E}">
      <dsp:nvSpPr>
        <dsp:cNvPr id="0" name=""/>
        <dsp:cNvSpPr/>
      </dsp:nvSpPr>
      <dsp:spPr>
        <a:xfrm>
          <a:off x="0" y="3081380"/>
          <a:ext cx="9618133" cy="10113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Campaña publicitaria Campaña ONG-IRPF”DONA+PAGA-”</a:t>
          </a:r>
          <a:endParaRPr lang="en-US" sz="1900" kern="1200" dirty="0"/>
        </a:p>
      </dsp:txBody>
      <dsp:txXfrm>
        <a:off x="0" y="3081380"/>
        <a:ext cx="9618133" cy="546144"/>
      </dsp:txXfrm>
    </dsp:sp>
    <dsp:sp modelId="{9F53F87D-9DF8-482C-A288-B3D7883F8F06}">
      <dsp:nvSpPr>
        <dsp:cNvPr id="0" name=""/>
        <dsp:cNvSpPr/>
      </dsp:nvSpPr>
      <dsp:spPr>
        <a:xfrm>
          <a:off x="0" y="3607297"/>
          <a:ext cx="4809066" cy="46523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Perfil Objetivo</a:t>
          </a:r>
          <a:endParaRPr lang="en-US" sz="2900" kern="1200" dirty="0"/>
        </a:p>
      </dsp:txBody>
      <dsp:txXfrm>
        <a:off x="0" y="3607297"/>
        <a:ext cx="4809066" cy="465233"/>
      </dsp:txXfrm>
    </dsp:sp>
    <dsp:sp modelId="{00A79F6E-071D-41F1-9108-E720B92E06BD}">
      <dsp:nvSpPr>
        <dsp:cNvPr id="0" name=""/>
        <dsp:cNvSpPr/>
      </dsp:nvSpPr>
      <dsp:spPr>
        <a:xfrm>
          <a:off x="4809066" y="3607297"/>
          <a:ext cx="4809066" cy="46523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Informe final</a:t>
          </a:r>
          <a:endParaRPr lang="en-US" sz="2900" kern="1200" dirty="0"/>
        </a:p>
      </dsp:txBody>
      <dsp:txXfrm>
        <a:off x="4809066" y="3607297"/>
        <a:ext cx="4809066" cy="465233"/>
      </dsp:txXfrm>
    </dsp:sp>
    <dsp:sp modelId="{30B4F125-42F1-474A-8F95-C8E61057AAAF}">
      <dsp:nvSpPr>
        <dsp:cNvPr id="0" name=""/>
        <dsp:cNvSpPr/>
      </dsp:nvSpPr>
      <dsp:spPr>
        <a:xfrm rot="10800000">
          <a:off x="0" y="1541052"/>
          <a:ext cx="9618133" cy="155549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Deducción donativos IRPF</a:t>
          </a:r>
          <a:endParaRPr lang="en-US" sz="1900" kern="1200" dirty="0"/>
        </a:p>
      </dsp:txBody>
      <dsp:txXfrm rot="10800000">
        <a:off x="0" y="1541052"/>
        <a:ext cx="9618133" cy="1010717"/>
      </dsp:txXfrm>
    </dsp:sp>
    <dsp:sp modelId="{54371AC5-E3AA-4846-830D-27328A404ACA}">
      <dsp:nvSpPr>
        <dsp:cNvPr id="0" name=""/>
        <dsp:cNvSpPr/>
      </dsp:nvSpPr>
      <dsp:spPr>
        <a:xfrm rot="10800000">
          <a:off x="0" y="723"/>
          <a:ext cx="9618133" cy="1555499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Mi cliente ONG </a:t>
          </a:r>
          <a:endParaRPr lang="en-US" sz="1900" kern="1200" dirty="0"/>
        </a:p>
      </dsp:txBody>
      <dsp:txXfrm rot="10800000">
        <a:off x="0" y="723"/>
        <a:ext cx="9618133" cy="1010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A05E3-23B4-429D-AFE6-5E46B78EFDE1}">
      <dsp:nvSpPr>
        <dsp:cNvPr id="0" name=""/>
        <dsp:cNvSpPr/>
      </dsp:nvSpPr>
      <dsp:spPr>
        <a:xfrm>
          <a:off x="333420" y="899215"/>
          <a:ext cx="1028302" cy="10283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6F15C-022A-418D-88BE-090C6351154A}">
      <dsp:nvSpPr>
        <dsp:cNvPr id="0" name=""/>
        <dsp:cNvSpPr/>
      </dsp:nvSpPr>
      <dsp:spPr>
        <a:xfrm>
          <a:off x="552567" y="1118361"/>
          <a:ext cx="590009" cy="590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A6477-1346-47B9-829F-50EC408FFF69}">
      <dsp:nvSpPr>
        <dsp:cNvPr id="0" name=""/>
        <dsp:cNvSpPr/>
      </dsp:nvSpPr>
      <dsp:spPr>
        <a:xfrm>
          <a:off x="4701" y="2247808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 dirty="0"/>
            <a:t>Datos de España sin Navarra y País Vasco.</a:t>
          </a:r>
          <a:endParaRPr lang="en-US" sz="1600" kern="1200" dirty="0"/>
        </a:p>
      </dsp:txBody>
      <dsp:txXfrm>
        <a:off x="4701" y="2247808"/>
        <a:ext cx="1685742" cy="674296"/>
      </dsp:txXfrm>
    </dsp:sp>
    <dsp:sp modelId="{E30A768C-AD9A-4E64-A5A3-5715011D3C2B}">
      <dsp:nvSpPr>
        <dsp:cNvPr id="0" name=""/>
        <dsp:cNvSpPr/>
      </dsp:nvSpPr>
      <dsp:spPr>
        <a:xfrm>
          <a:off x="2314168" y="899215"/>
          <a:ext cx="1028302" cy="10283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BCFB6-03E0-42B2-8742-AB7D0566150C}">
      <dsp:nvSpPr>
        <dsp:cNvPr id="0" name=""/>
        <dsp:cNvSpPr/>
      </dsp:nvSpPr>
      <dsp:spPr>
        <a:xfrm>
          <a:off x="2533314" y="1118361"/>
          <a:ext cx="590009" cy="590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96E01-A88E-4E0F-89AE-D3ACE6603F1B}">
      <dsp:nvSpPr>
        <dsp:cNvPr id="0" name=""/>
        <dsp:cNvSpPr/>
      </dsp:nvSpPr>
      <dsp:spPr>
        <a:xfrm>
          <a:off x="1985448" y="2247808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 dirty="0"/>
            <a:t>definición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 dirty="0"/>
            <a:t>Donante</a:t>
          </a:r>
          <a:endParaRPr lang="en-US" sz="1600" kern="1200" dirty="0"/>
        </a:p>
      </dsp:txBody>
      <dsp:txXfrm>
        <a:off x="1985448" y="2247808"/>
        <a:ext cx="1685742" cy="674296"/>
      </dsp:txXfrm>
    </dsp:sp>
    <dsp:sp modelId="{86D4DBC1-8D11-4302-8EC8-821E4E16783A}">
      <dsp:nvSpPr>
        <dsp:cNvPr id="0" name=""/>
        <dsp:cNvSpPr/>
      </dsp:nvSpPr>
      <dsp:spPr>
        <a:xfrm>
          <a:off x="4294915" y="899215"/>
          <a:ext cx="1028302" cy="10283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9D409-51BC-4A56-BF4A-3A6B9A96267D}">
      <dsp:nvSpPr>
        <dsp:cNvPr id="0" name=""/>
        <dsp:cNvSpPr/>
      </dsp:nvSpPr>
      <dsp:spPr>
        <a:xfrm>
          <a:off x="4514061" y="1118361"/>
          <a:ext cx="590009" cy="5900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592A3-1061-4F5E-A484-F97CFBD32B9C}">
      <dsp:nvSpPr>
        <dsp:cNvPr id="0" name=""/>
        <dsp:cNvSpPr/>
      </dsp:nvSpPr>
      <dsp:spPr>
        <a:xfrm>
          <a:off x="3966195" y="2247808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 dirty="0"/>
            <a:t>Datos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 dirty="0"/>
            <a:t>anonimizados</a:t>
          </a:r>
          <a:endParaRPr lang="en-US" sz="1600" kern="1200" dirty="0"/>
        </a:p>
      </dsp:txBody>
      <dsp:txXfrm>
        <a:off x="3966195" y="2247808"/>
        <a:ext cx="1685742" cy="674296"/>
      </dsp:txXfrm>
    </dsp:sp>
    <dsp:sp modelId="{D1E84594-04D7-4431-8B29-074B867FFFB5}">
      <dsp:nvSpPr>
        <dsp:cNvPr id="0" name=""/>
        <dsp:cNvSpPr/>
      </dsp:nvSpPr>
      <dsp:spPr>
        <a:xfrm>
          <a:off x="6275662" y="899215"/>
          <a:ext cx="1028302" cy="10283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FFD65-E50D-4F6C-8024-314D2AF8385E}">
      <dsp:nvSpPr>
        <dsp:cNvPr id="0" name=""/>
        <dsp:cNvSpPr/>
      </dsp:nvSpPr>
      <dsp:spPr>
        <a:xfrm>
          <a:off x="6494808" y="1118361"/>
          <a:ext cx="590009" cy="5900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E50ED-D43F-4C2E-998C-88DDE5B8133E}">
      <dsp:nvSpPr>
        <dsp:cNvPr id="0" name=""/>
        <dsp:cNvSpPr/>
      </dsp:nvSpPr>
      <dsp:spPr>
        <a:xfrm>
          <a:off x="5946942" y="2247808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 dirty="0"/>
            <a:t>Datos de 2022 a 2009</a:t>
          </a:r>
          <a:endParaRPr lang="en-US" sz="1600" kern="1200" dirty="0"/>
        </a:p>
      </dsp:txBody>
      <dsp:txXfrm>
        <a:off x="5946942" y="2247808"/>
        <a:ext cx="1685742" cy="674296"/>
      </dsp:txXfrm>
    </dsp:sp>
    <dsp:sp modelId="{A33EDE78-0650-425B-BD3C-47E265FB9823}">
      <dsp:nvSpPr>
        <dsp:cNvPr id="0" name=""/>
        <dsp:cNvSpPr/>
      </dsp:nvSpPr>
      <dsp:spPr>
        <a:xfrm>
          <a:off x="8256409" y="899215"/>
          <a:ext cx="1028302" cy="10283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34014-C0D4-4994-A951-36A6E1F0A675}">
      <dsp:nvSpPr>
        <dsp:cNvPr id="0" name=""/>
        <dsp:cNvSpPr/>
      </dsp:nvSpPr>
      <dsp:spPr>
        <a:xfrm>
          <a:off x="8475555" y="1118361"/>
          <a:ext cx="590009" cy="5900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4DAB6-2DF4-4E77-AE28-DEABC391AEDC}">
      <dsp:nvSpPr>
        <dsp:cNvPr id="0" name=""/>
        <dsp:cNvSpPr/>
      </dsp:nvSpPr>
      <dsp:spPr>
        <a:xfrm>
          <a:off x="7927689" y="2247808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 dirty="0"/>
            <a:t>Objetivo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 dirty="0"/>
            <a:t>Perfil donante</a:t>
          </a:r>
          <a:endParaRPr lang="en-US" sz="1600" kern="1200" dirty="0"/>
        </a:p>
      </dsp:txBody>
      <dsp:txXfrm>
        <a:off x="7927689" y="2247808"/>
        <a:ext cx="1685742" cy="67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9C4A8-809C-4221-AD87-A09DBCDAA296}">
      <dsp:nvSpPr>
        <dsp:cNvPr id="0" name=""/>
        <dsp:cNvSpPr/>
      </dsp:nvSpPr>
      <dsp:spPr>
        <a:xfrm>
          <a:off x="0" y="1698"/>
          <a:ext cx="9618133" cy="861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9616C8-5DE5-443B-844D-B2E2E2B24FF7}">
      <dsp:nvSpPr>
        <dsp:cNvPr id="0" name=""/>
        <dsp:cNvSpPr/>
      </dsp:nvSpPr>
      <dsp:spPr>
        <a:xfrm>
          <a:off x="260473" y="195439"/>
          <a:ext cx="473588" cy="473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82A71-3683-4105-94BF-62A608AC9317}">
      <dsp:nvSpPr>
        <dsp:cNvPr id="0" name=""/>
        <dsp:cNvSpPr/>
      </dsp:nvSpPr>
      <dsp:spPr>
        <a:xfrm>
          <a:off x="994536" y="1698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Recomendamos orientar la campaña en 2 líneas.</a:t>
          </a:r>
          <a:endParaRPr lang="en-US" sz="1700" kern="1200" dirty="0"/>
        </a:p>
      </dsp:txBody>
      <dsp:txXfrm>
        <a:off x="994536" y="1698"/>
        <a:ext cx="8623596" cy="861070"/>
      </dsp:txXfrm>
    </dsp:sp>
    <dsp:sp modelId="{1FF2C8FC-5AB4-4FEC-8307-5358FA7594E3}">
      <dsp:nvSpPr>
        <dsp:cNvPr id="0" name=""/>
        <dsp:cNvSpPr/>
      </dsp:nvSpPr>
      <dsp:spPr>
        <a:xfrm>
          <a:off x="0" y="1078036"/>
          <a:ext cx="9618133" cy="8610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23B41-30AB-4D2A-9A3F-9A5E6A7D7BF3}">
      <dsp:nvSpPr>
        <dsp:cNvPr id="0" name=""/>
        <dsp:cNvSpPr/>
      </dsp:nvSpPr>
      <dsp:spPr>
        <a:xfrm>
          <a:off x="260473" y="1271777"/>
          <a:ext cx="473588" cy="473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C0FD3-E963-440F-B2FC-F66F9EFF892A}">
      <dsp:nvSpPr>
        <dsp:cNvPr id="0" name=""/>
        <dsp:cNvSpPr/>
      </dsp:nvSpPr>
      <dsp:spPr>
        <a:xfrm>
          <a:off x="994536" y="1078036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Línea principal: objetivo la captación de fondos dirigida al colectivo mas comprometido que es un perfil de mujer con nacionalidad española y que reside en provincias solidarias en España. </a:t>
          </a:r>
          <a:endParaRPr lang="en-US" sz="1700" kern="1200" dirty="0"/>
        </a:p>
      </dsp:txBody>
      <dsp:txXfrm>
        <a:off x="994536" y="1078036"/>
        <a:ext cx="8623596" cy="861070"/>
      </dsp:txXfrm>
    </dsp:sp>
    <dsp:sp modelId="{6039DC13-7EEB-4A2D-8500-68E0B38CFFCC}">
      <dsp:nvSpPr>
        <dsp:cNvPr id="0" name=""/>
        <dsp:cNvSpPr/>
      </dsp:nvSpPr>
      <dsp:spPr>
        <a:xfrm>
          <a:off x="0" y="2154374"/>
          <a:ext cx="9618133" cy="8610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465B1-460F-4022-8504-65A3AA29E8CA}">
      <dsp:nvSpPr>
        <dsp:cNvPr id="0" name=""/>
        <dsp:cNvSpPr/>
      </dsp:nvSpPr>
      <dsp:spPr>
        <a:xfrm>
          <a:off x="260473" y="2348115"/>
          <a:ext cx="473588" cy="473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598A5-4556-405C-975B-9141C66FF76E}">
      <dsp:nvSpPr>
        <dsp:cNvPr id="0" name=""/>
        <dsp:cNvSpPr/>
      </dsp:nvSpPr>
      <dsp:spPr>
        <a:xfrm>
          <a:off x="994536" y="2154374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Linea secundaria: campaña informativa-educativa dirigida a concienciar y educar de la bondades de la donación con un perfil objetivo hombres en provincias que están un ranking de mas recursos pero que tiene margen de aumentar.</a:t>
          </a:r>
          <a:endParaRPr lang="en-US" sz="1700" kern="1200" dirty="0"/>
        </a:p>
      </dsp:txBody>
      <dsp:txXfrm>
        <a:off x="994536" y="2154374"/>
        <a:ext cx="8623596" cy="861070"/>
      </dsp:txXfrm>
    </dsp:sp>
    <dsp:sp modelId="{3A0BCA84-38A8-4C27-8CF7-EC899FA272FF}">
      <dsp:nvSpPr>
        <dsp:cNvPr id="0" name=""/>
        <dsp:cNvSpPr/>
      </dsp:nvSpPr>
      <dsp:spPr>
        <a:xfrm>
          <a:off x="0" y="3230712"/>
          <a:ext cx="9618133" cy="8610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D6E19-B1AE-4BDE-AA71-B8A8E7716B65}">
      <dsp:nvSpPr>
        <dsp:cNvPr id="0" name=""/>
        <dsp:cNvSpPr/>
      </dsp:nvSpPr>
      <dsp:spPr>
        <a:xfrm>
          <a:off x="260473" y="3424453"/>
          <a:ext cx="473588" cy="4735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0E319-5550-4679-9022-39BB30E8A857}">
      <dsp:nvSpPr>
        <dsp:cNvPr id="0" name=""/>
        <dsp:cNvSpPr/>
      </dsp:nvSpPr>
      <dsp:spPr>
        <a:xfrm>
          <a:off x="994536" y="3230712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La presentación de los datos del ranking de provincias mas ricas y mas solidarias en un acto para prensa y difusión de medios, nos servirá para generar contenido y que conozca la labor de la ONG. </a:t>
          </a:r>
          <a:endParaRPr lang="en-US" sz="1700" kern="1200" dirty="0"/>
        </a:p>
      </dsp:txBody>
      <dsp:txXfrm>
        <a:off x="994536" y="3230712"/>
        <a:ext cx="8623596" cy="861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08AFE-9E91-4A4A-85BE-659572DE4324}" type="datetimeFigureOut">
              <a:rPr lang="es-ES" smtClean="0"/>
              <a:t>18/12/2024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F6F5-F5A2-4567-A835-C799AD5B870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3585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me llamo </a:t>
            </a:r>
            <a:r>
              <a:rPr lang="es-ES" dirty="0" err="1"/>
              <a:t>jlp</a:t>
            </a:r>
            <a:r>
              <a:rPr lang="es-ES" dirty="0"/>
              <a:t>, y quiero mostraros mi proyecto análisis de datos…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6F6F5-F5A2-4567-A835-C799AD5B870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585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ONG es una entidad sin ánimo de lucro situada en Zaragoza, de ámbito nacional y que está interesada en organizar una campaña de captación de fondos para financiar sus actividades en España. </a:t>
            </a:r>
          </a:p>
          <a:p>
            <a:r>
              <a:rPr lang="es-ES" dirty="0"/>
              <a:t>Apoye económicamente un proyecto superinteresante, y disfrute además de ventajas fiscales para el donante en su declaración de la renta.</a:t>
            </a:r>
          </a:p>
          <a:p>
            <a:r>
              <a:rPr lang="es-ES" dirty="0"/>
              <a:t>En la campaña nos piden definir un perfil objetivo de donante y generar un informe final de resultados. </a:t>
            </a:r>
          </a:p>
          <a:p>
            <a:r>
              <a:rPr lang="es-ES" dirty="0"/>
              <a:t>Valora que difundir en prensa un informe genérico del perfil del donante IRPF en España puede llamar la atención y servir como pistoletazo de salida para su campaña.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6F6F5-F5A2-4567-A835-C799AD5B870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193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6F6F5-F5A2-4567-A835-C799AD5B870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464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datos que disponemos se encuentran globalizados en 4 categorías de agrupación (SEXO-HOMBRE, SEXO-MUJER, NACIONALIDAD-NACIONAL, NACIONALIDAD-EXTRANJERO) para cada ejercicio y provincia.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6F6F5-F5A2-4567-A835-C799AD5B870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82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resumen, se observa una mayor aportación de renta a donaciones pasando en 2009 a 0,04 % de la renta a 2022 0,12 %, alcanzando el techo en 2020 con el 0.13%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6F6F5-F5A2-4567-A835-C799AD5B870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53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Aquí podemos ver que, de las 10 provincias más ricas, no todas aparecen como las 10 mas solidarias por ejemplo ILLES BALEARS en la 3ª mas rica y no aparece en las 10 provincias más solidarias.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6F6F5-F5A2-4567-A835-C799AD5B870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37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1DDD-F4F4-4FA2-8782-734A54B6F74A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3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D350-F3FC-4444-ABFC-FA804C1B95B1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916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DF4DA-29D2-4EE7-BFB4-59ACE0BB563B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57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B55C-11C8-45FD-8368-9951CF0DB8CE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1895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C83D-4BE3-4DB0-B4CB-BF2D05FCC8E0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830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33B81-8494-48D7-A501-17EB11CBF7C7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741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2D89-28FC-4126-BFA7-CD07F3A932ED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3592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1448-445F-443B-AA66-B84AAA2D5155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976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A29D2-BA29-419C-AB0F-227453A8F620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052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83EF-68FB-4587-B56A-BE23FBB51F07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669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B366-5206-4269-ADE2-B55B1B5D086F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367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0D64-05F0-4609-A6F1-016839FAB484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0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2A06-08DE-4560-9B0F-B3F83394CB4A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646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26A91-20DA-456D-AA56-5497109FCB74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082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9C6F-22BC-4EB0-BA2E-F5F972DB0240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376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ED5D-BCBA-4556-8990-3683C16ACCA6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Proyecto Jose Luis Padilla- Dic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081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FFB62-38C5-4146-A0ED-08F2659D87B2}" type="datetime1">
              <a:rPr lang="es-ES" smtClean="0"/>
              <a:t>18/12/2024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Proyecto Jose Luis Padilla- Dic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DD6531-706F-48CE-9EF5-556E36E732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019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hyperlink" Target="https://sede.agenciatributaria.gob.es/Sede/estadisticas/anuario-estadistico/acceso-descarga-masiva-datos.html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 introduce una muestra con una pipeta en una placa de Petri">
            <a:extLst>
              <a:ext uri="{FF2B5EF4-FFF2-40B4-BE49-F238E27FC236}">
                <a16:creationId xmlns:a16="http://schemas.microsoft.com/office/drawing/2014/main" id="{03CFBDB7-DB06-7F0C-2EE9-A8DDC3A1F6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651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DB0B75-40C9-2BEB-B28D-E2712B105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s-ES" sz="4800" dirty="0"/>
              <a:t>Proyecto EDA - Exploratory Data Analysis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2EF6D8-02FD-E659-0CE3-939514BA2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s-ES" sz="1600" dirty="0"/>
              <a:t>ONG-IRPF </a:t>
            </a:r>
          </a:p>
          <a:p>
            <a:endParaRPr lang="es-ES" sz="16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894D71-09C8-CE21-8212-7BD02E97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5" y="6041362"/>
            <a:ext cx="39938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Proyecto Jose Luis Padilla Villanova- Dic 2024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91" name="Vídeo 90">
            <a:hlinkClick r:id="" action="ppaction://media"/>
            <a:extLst>
              <a:ext uri="{FF2B5EF4-FFF2-40B4-BE49-F238E27FC236}">
                <a16:creationId xmlns:a16="http://schemas.microsoft.com/office/drawing/2014/main" id="{59E614B9-53AF-2924-9142-E7C5B2D761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196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80"/>
    </mc:Choice>
    <mc:Fallback>
      <p:transition spd="slow" advTm="18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A9C318-0424-E4AC-B852-32AD9CDC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s-ES" dirty="0"/>
              <a:t>Conclusión final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DA363C0-3CCA-20D2-7605-729C712F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3" y="6182876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/>
              <a:t>Proyecto Jose Luis Padilla- Dic 2024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graphicFrame>
        <p:nvGraphicFramePr>
          <p:cNvPr id="28" name="Marcador de contenido 2">
            <a:extLst>
              <a:ext uri="{FF2B5EF4-FFF2-40B4-BE49-F238E27FC236}">
                <a16:creationId xmlns:a16="http://schemas.microsoft.com/office/drawing/2014/main" id="{78B45BE3-F6A3-C078-1372-26EED3A0C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46963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Vídeo 30">
            <a:hlinkClick r:id="" action="ppaction://media"/>
            <a:extLst>
              <a:ext uri="{FF2B5EF4-FFF2-40B4-BE49-F238E27FC236}">
                <a16:creationId xmlns:a16="http://schemas.microsoft.com/office/drawing/2014/main" id="{A5B850E9-7272-71B8-5B86-BF27497ACB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12500" r="12500"/>
          <a:stretch>
            <a:fillRect/>
          </a:stretch>
        </p:blipFill>
        <p:spPr>
          <a:xfrm>
            <a:off x="9993311" y="10386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826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42"/>
    </mc:Choice>
    <mc:Fallback>
      <p:transition spd="slow" advTm="43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4B324F-3B39-4FB6-A8F2-A1B2E7BF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s-ES" dirty="0"/>
              <a:t>Introducción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44E551-C4AA-8396-037B-8E433CFA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3" y="6182876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/>
              <a:t>Proyecto Jose Luis Padilla Villanova- Dic 2024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9A91366B-0C0E-E972-D878-BD7BCC3CD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587789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7" name="Vídeo 76">
            <a:hlinkClick r:id="" action="ppaction://media"/>
            <a:extLst>
              <a:ext uri="{FF2B5EF4-FFF2-40B4-BE49-F238E27FC236}">
                <a16:creationId xmlns:a16="http://schemas.microsoft.com/office/drawing/2014/main" id="{9114D46E-E4B4-B523-DA7E-406F075507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79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03"/>
    </mc:Choice>
    <mc:Fallback>
      <p:transition spd="slow" advTm="6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189DA-2423-79A1-A845-B7920421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s-ES" dirty="0"/>
              <a:t>Hipótesis de partida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54AC2B-0E89-35A3-051B-01B5DBB8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233" y="2631505"/>
            <a:ext cx="5394940" cy="3088067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s-ES" sz="2000" dirty="0"/>
              <a:t>¿Ha cambiado la donación desde 2009?</a:t>
            </a:r>
          </a:p>
          <a:p>
            <a:pPr lvl="1">
              <a:lnSpc>
                <a:spcPct val="200000"/>
              </a:lnSpc>
            </a:pPr>
            <a:r>
              <a:rPr lang="es-ES" sz="2000" dirty="0"/>
              <a:t>¿Cuál es el perfil del donante?</a:t>
            </a:r>
          </a:p>
          <a:p>
            <a:pPr lvl="2">
              <a:lnSpc>
                <a:spcPct val="200000"/>
              </a:lnSpc>
            </a:pPr>
            <a:r>
              <a:rPr lang="es-ES" sz="1800" dirty="0"/>
              <a:t>¿Dónde se dona más?</a:t>
            </a:r>
          </a:p>
          <a:p>
            <a:pPr lvl="2">
              <a:lnSpc>
                <a:spcPct val="200000"/>
              </a:lnSpc>
            </a:pPr>
            <a:r>
              <a:rPr lang="es-ES" sz="1800" dirty="0"/>
              <a:t>¿Quién más dona es el que más gana?</a:t>
            </a:r>
          </a:p>
          <a:p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74A930-51A2-9229-80F2-62B5195DB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09563" y="6041362"/>
            <a:ext cx="23321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/>
              <a:t>Proyecto Jose Luis Padilla- Dic 2024</a:t>
            </a:r>
          </a:p>
        </p:txBody>
      </p:sp>
      <p:pic>
        <p:nvPicPr>
          <p:cNvPr id="6" name="Picture 5" descr="Bolígrafo situado en la parte superior de una línea de firma">
            <a:extLst>
              <a:ext uri="{FF2B5EF4-FFF2-40B4-BE49-F238E27FC236}">
                <a16:creationId xmlns:a16="http://schemas.microsoft.com/office/drawing/2014/main" id="{E02B7823-8071-913B-9FB5-B60113C77C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491" r="-2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48" name="Vídeo 47">
            <a:hlinkClick r:id="" action="ppaction://media"/>
            <a:extLst>
              <a:ext uri="{FF2B5EF4-FFF2-40B4-BE49-F238E27FC236}">
                <a16:creationId xmlns:a16="http://schemas.microsoft.com/office/drawing/2014/main" id="{31D7A072-5F25-6548-835B-22E9953FC8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909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516"/>
    </mc:Choice>
    <mc:Fallback>
      <p:transition spd="slow" advTm="27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762FB2-5CBA-34DD-1BCB-21141318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Origen de los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AB7A0-0AC0-58B5-EE4F-EC7C4A975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Agencia Tributaria. </a:t>
            </a:r>
            <a:r>
              <a:rPr lang="es-ES" dirty="0">
                <a:solidFill>
                  <a:schemeClr val="bg1"/>
                </a:solidFill>
                <a:hlinkClick r:id="rId5"/>
              </a:rPr>
              <a:t>https://sede.agenciatributaria.gob.es/Sede/estadisticas/anuario-estadistico/acceso-descarga-masiva-datos.html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Descarga masiva datos. Modelo 100 IRPF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EE1662-BE83-5B5C-1A8F-6DCBC2AF7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107" y="2160590"/>
            <a:ext cx="6949638" cy="2571366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659626-E63B-53EB-BB68-4BF38A4A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899" y="6182876"/>
            <a:ext cx="459863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 Jose Luis Padilla- Dic 2024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1" name="Vídeo 40">
            <a:hlinkClick r:id="" action="ppaction://media"/>
            <a:extLst>
              <a:ext uri="{FF2B5EF4-FFF2-40B4-BE49-F238E27FC236}">
                <a16:creationId xmlns:a16="http://schemas.microsoft.com/office/drawing/2014/main" id="{90D163BB-0AD8-4281-10DB-0C61E8BB5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2651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74"/>
    </mc:Choice>
    <mc:Fallback>
      <p:transition spd="slow" advTm="18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0BC95F-830A-BA88-E0BE-7C782C77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s-ES" dirty="0"/>
              <a:t>Observaciones datos iniciales: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802D577-A4DF-E2E2-F84C-B0E6D40F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3" y="6182876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/>
              <a:t>Proyecto Jose Luis Padilla- Dic 2024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579A992F-8D33-1DA5-E0FD-5E4E12E973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948541"/>
              </p:ext>
            </p:extLst>
          </p:nvPr>
        </p:nvGraphicFramePr>
        <p:xfrm>
          <a:off x="1286933" y="1948543"/>
          <a:ext cx="9618133" cy="3821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8" name="Vídeo 37">
            <a:hlinkClick r:id="" action="ppaction://media"/>
            <a:extLst>
              <a:ext uri="{FF2B5EF4-FFF2-40B4-BE49-F238E27FC236}">
                <a16:creationId xmlns:a16="http://schemas.microsoft.com/office/drawing/2014/main" id="{1905F44B-8069-BE92-CF84-C227EFF8C3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372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810"/>
    </mc:Choice>
    <mc:Fallback>
      <p:transition spd="slow" advTm="94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284243-0A52-5448-1E03-BAB3AF61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Conclusiones: Evolución histórica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AF9E34-D53F-1E88-5FD4-21A66C93EABA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5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</a:rPr>
              <a:t>En 2009 la </a:t>
            </a:r>
            <a:r>
              <a:rPr lang="es-ES" sz="1500" dirty="0">
                <a:solidFill>
                  <a:schemeClr val="bg1"/>
                </a:solidFill>
              </a:rPr>
              <a:t>donación</a:t>
            </a:r>
            <a:r>
              <a:rPr lang="en-US" sz="1500" dirty="0">
                <a:solidFill>
                  <a:schemeClr val="bg1"/>
                </a:solidFill>
              </a:rPr>
              <a:t> era del 0,04%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</a:rPr>
              <a:t>En 2020 Maximo 0,13%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bg1"/>
                </a:solidFill>
              </a:rPr>
              <a:t>En </a:t>
            </a:r>
            <a:r>
              <a:rPr lang="es-ES" sz="1500" dirty="0">
                <a:solidFill>
                  <a:schemeClr val="bg1"/>
                </a:solidFill>
              </a:rPr>
              <a:t>una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declaracion</a:t>
            </a:r>
            <a:r>
              <a:rPr lang="en-US" sz="1500" dirty="0">
                <a:solidFill>
                  <a:schemeClr val="bg1"/>
                </a:solidFill>
              </a:rPr>
              <a:t> media 2022 con </a:t>
            </a:r>
            <a:r>
              <a:rPr lang="en-US" sz="1500" b="1" dirty="0">
                <a:solidFill>
                  <a:schemeClr val="bg1"/>
                </a:solidFill>
              </a:rPr>
              <a:t>21.799,68 </a:t>
            </a:r>
            <a:r>
              <a:rPr lang="es-ES" sz="1500" b="1" dirty="0">
                <a:solidFill>
                  <a:schemeClr val="bg1"/>
                </a:solidFill>
              </a:rPr>
              <a:t>eur</a:t>
            </a:r>
            <a:r>
              <a:rPr lang="en-US" sz="1500" b="1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de Base </a:t>
            </a:r>
            <a:r>
              <a:rPr lang="en-US" sz="1500" dirty="0" err="1">
                <a:solidFill>
                  <a:schemeClr val="bg1"/>
                </a:solidFill>
              </a:rPr>
              <a:t>Imponible</a:t>
            </a:r>
            <a:r>
              <a:rPr lang="en-US" sz="1500" dirty="0">
                <a:solidFill>
                  <a:schemeClr val="bg1"/>
                </a:solidFill>
              </a:rPr>
              <a:t>, la </a:t>
            </a:r>
            <a:r>
              <a:rPr lang="en-US" sz="1500" dirty="0" err="1">
                <a:solidFill>
                  <a:schemeClr val="bg1"/>
                </a:solidFill>
              </a:rPr>
              <a:t>deducción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por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donativos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supone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b="1" dirty="0">
                <a:solidFill>
                  <a:schemeClr val="bg1"/>
                </a:solidFill>
              </a:rPr>
              <a:t>27,65 </a:t>
            </a:r>
            <a:r>
              <a:rPr lang="en-US" sz="1500" b="1" dirty="0" err="1">
                <a:solidFill>
                  <a:schemeClr val="bg1"/>
                </a:solidFill>
              </a:rPr>
              <a:t>eur</a:t>
            </a:r>
            <a:r>
              <a:rPr lang="en-US" sz="1500" b="1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chemeClr val="bg1"/>
                </a:solidFill>
              </a:rPr>
              <a:t>y </a:t>
            </a:r>
            <a:r>
              <a:rPr lang="en-US" sz="1500" dirty="0" err="1">
                <a:solidFill>
                  <a:schemeClr val="bg1"/>
                </a:solidFill>
              </a:rPr>
              <a:t>supone</a:t>
            </a:r>
            <a:r>
              <a:rPr lang="en-US" sz="1500" dirty="0">
                <a:solidFill>
                  <a:schemeClr val="bg1"/>
                </a:solidFill>
              </a:rPr>
              <a:t> un </a:t>
            </a:r>
            <a:r>
              <a:rPr lang="en-US" sz="1500" b="1" dirty="0">
                <a:solidFill>
                  <a:schemeClr val="bg1"/>
                </a:solidFill>
              </a:rPr>
              <a:t>0,1268 %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EDD5245-768D-144D-1982-E211195C4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83285" y="1407435"/>
            <a:ext cx="6238114" cy="3727273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2BD5F1D-9F77-1E5C-5BAC-09A12C2C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899" y="6182876"/>
            <a:ext cx="45986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Proyecto Jose Luis Padilla- Dic 2024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3" name="Vídeo 32">
            <a:hlinkClick r:id="" action="ppaction://media"/>
            <a:extLst>
              <a:ext uri="{FF2B5EF4-FFF2-40B4-BE49-F238E27FC236}">
                <a16:creationId xmlns:a16="http://schemas.microsoft.com/office/drawing/2014/main" id="{6DDC6988-F910-A0EE-7FFC-9E51B32752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8762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40"/>
    </mc:Choice>
    <mc:Fallback>
      <p:transition spd="slow" advTm="53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91B705-10CB-C49C-0D8F-90243FF7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Conclusiones 2022: Provincias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D028CF-C915-ACD9-6406-C878FB059447}"/>
              </a:ext>
            </a:extLst>
          </p:cNvPr>
          <p:cNvSpPr txBox="1"/>
          <p:nvPr/>
        </p:nvSpPr>
        <p:spPr>
          <a:xfrm>
            <a:off x="673754" y="2434910"/>
            <a:ext cx="3790091" cy="759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Las </a:t>
            </a:r>
            <a:r>
              <a:rPr lang="en-US" dirty="0" err="1">
                <a:solidFill>
                  <a:schemeClr val="bg1"/>
                </a:solidFill>
              </a:rPr>
              <a:t>provincias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más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ricas</a:t>
            </a:r>
            <a:r>
              <a:rPr lang="en-US" dirty="0">
                <a:solidFill>
                  <a:schemeClr val="bg1"/>
                </a:solidFill>
              </a:rPr>
              <a:t> no son las </a:t>
            </a:r>
            <a:r>
              <a:rPr lang="en-US" dirty="0" err="1">
                <a:solidFill>
                  <a:schemeClr val="bg1"/>
                </a:solidFill>
              </a:rPr>
              <a:t>más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solidarias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87358C2-B7D1-CCFE-597C-9C7DC4704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16872" y="0"/>
            <a:ext cx="6421816" cy="4687925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C6BD97-200F-5B74-F8F7-20F172F0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899" y="6182876"/>
            <a:ext cx="45986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Proyecto Jose Luis Padilla- Dic 2024</a:t>
            </a:r>
          </a:p>
        </p:txBody>
      </p:sp>
      <p:sp>
        <p:nvSpPr>
          <p:cNvPr id="33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5" name="Vídeo 24">
            <a:hlinkClick r:id="" action="ppaction://media"/>
            <a:extLst>
              <a:ext uri="{FF2B5EF4-FFF2-40B4-BE49-F238E27FC236}">
                <a16:creationId xmlns:a16="http://schemas.microsoft.com/office/drawing/2014/main" id="{C7AE1139-D9DC-9238-9236-ADF69F1D0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944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20"/>
    </mc:Choice>
    <mc:Fallback>
      <p:transition spd="slow" advTm="25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E5D7FB-037B-647A-9066-F03B5B0F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s-ES"/>
              <a:t>Conclusiones 2022: Provincias (ranking)</a:t>
            </a:r>
            <a:endParaRPr lang="es-E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D275F90-2E0D-AF17-A8B8-09129294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3" y="6182876"/>
            <a:ext cx="629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Proyecto Jose Luis Padilla- Dic 2024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E49F791A-9A94-C4F8-B24D-5F51656B33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482516"/>
              </p:ext>
            </p:extLst>
          </p:nvPr>
        </p:nvGraphicFramePr>
        <p:xfrm>
          <a:off x="1286933" y="1958434"/>
          <a:ext cx="9618135" cy="426141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26540">
                  <a:extLst>
                    <a:ext uri="{9D8B030D-6E8A-4147-A177-3AD203B41FA5}">
                      <a16:colId xmlns:a16="http://schemas.microsoft.com/office/drawing/2014/main" val="765812735"/>
                    </a:ext>
                  </a:extLst>
                </a:gridCol>
                <a:gridCol w="2313151">
                  <a:extLst>
                    <a:ext uri="{9D8B030D-6E8A-4147-A177-3AD203B41FA5}">
                      <a16:colId xmlns:a16="http://schemas.microsoft.com/office/drawing/2014/main" val="1011234655"/>
                    </a:ext>
                  </a:extLst>
                </a:gridCol>
                <a:gridCol w="1869415">
                  <a:extLst>
                    <a:ext uri="{9D8B030D-6E8A-4147-A177-3AD203B41FA5}">
                      <a16:colId xmlns:a16="http://schemas.microsoft.com/office/drawing/2014/main" val="2109533875"/>
                    </a:ext>
                  </a:extLst>
                </a:gridCol>
                <a:gridCol w="1620738">
                  <a:extLst>
                    <a:ext uri="{9D8B030D-6E8A-4147-A177-3AD203B41FA5}">
                      <a16:colId xmlns:a16="http://schemas.microsoft.com/office/drawing/2014/main" val="3609453125"/>
                    </a:ext>
                  </a:extLst>
                </a:gridCol>
                <a:gridCol w="1688291">
                  <a:extLst>
                    <a:ext uri="{9D8B030D-6E8A-4147-A177-3AD203B41FA5}">
                      <a16:colId xmlns:a16="http://schemas.microsoft.com/office/drawing/2014/main" val="816988216"/>
                    </a:ext>
                  </a:extLst>
                </a:gridCol>
              </a:tblGrid>
              <a:tr h="7348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PROVINCIA</a:t>
                      </a:r>
                      <a:endParaRPr lang="es-E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 BASE IMPONIBLE media </a:t>
                      </a:r>
                      <a:endParaRPr lang="es-E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Porcentaje Deduccion Donativos sobre Base Imponible</a:t>
                      </a:r>
                      <a:endParaRPr lang="es-E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Ranking Riqueza</a:t>
                      </a:r>
                      <a:endParaRPr lang="es-E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Ranking Donativos</a:t>
                      </a:r>
                      <a:endParaRPr lang="es-E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extLst>
                  <a:ext uri="{0D108BD9-81ED-4DB2-BD59-A6C34878D82A}">
                    <a16:rowId xmlns:a16="http://schemas.microsoft.com/office/drawing/2014/main" val="4217109475"/>
                  </a:ext>
                </a:extLst>
              </a:tr>
              <a:tr h="33388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500" u="none" strike="noStrike">
                          <a:effectLst/>
                        </a:rPr>
                        <a:t>Madrid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 30436.95 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0.160849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1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1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extLst>
                  <a:ext uri="{0D108BD9-81ED-4DB2-BD59-A6C34878D82A}">
                    <a16:rowId xmlns:a16="http://schemas.microsoft.com/office/drawing/2014/main" val="2367069700"/>
                  </a:ext>
                </a:extLst>
              </a:tr>
              <a:tr h="33388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500" u="none" strike="noStrike">
                          <a:effectLst/>
                        </a:rPr>
                        <a:t>Zaragoza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 21815.57 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0.150534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5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2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extLst>
                  <a:ext uri="{0D108BD9-81ED-4DB2-BD59-A6C34878D82A}">
                    <a16:rowId xmlns:a16="http://schemas.microsoft.com/office/drawing/2014/main" val="1027026017"/>
                  </a:ext>
                </a:extLst>
              </a:tr>
              <a:tr h="33388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500" u="none" strike="noStrike">
                          <a:effectLst/>
                        </a:rPr>
                        <a:t>Valladolid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 20905.26 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0.150368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9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3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extLst>
                  <a:ext uri="{0D108BD9-81ED-4DB2-BD59-A6C34878D82A}">
                    <a16:rowId xmlns:a16="http://schemas.microsoft.com/office/drawing/2014/main" val="1968130474"/>
                  </a:ext>
                </a:extLst>
              </a:tr>
              <a:tr h="33388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500" u="none" strike="noStrike">
                          <a:effectLst/>
                        </a:rPr>
                        <a:t>Salamanca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 18806.21 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0.142124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23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4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extLst>
                  <a:ext uri="{0D108BD9-81ED-4DB2-BD59-A6C34878D82A}">
                    <a16:rowId xmlns:a16="http://schemas.microsoft.com/office/drawing/2014/main" val="2629744305"/>
                  </a:ext>
                </a:extLst>
              </a:tr>
              <a:tr h="33388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500" u="none" strike="noStrike">
                          <a:effectLst/>
                        </a:rPr>
                        <a:t>Burgos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 21296.48 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0.137328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6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5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extLst>
                  <a:ext uri="{0D108BD9-81ED-4DB2-BD59-A6C34878D82A}">
                    <a16:rowId xmlns:a16="http://schemas.microsoft.com/office/drawing/2014/main" val="2453702661"/>
                  </a:ext>
                </a:extLst>
              </a:tr>
              <a:tr h="33388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500" u="none" strike="noStrike">
                          <a:effectLst/>
                        </a:rPr>
                        <a:t>Sevilla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 18377.24 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0.134436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27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6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extLst>
                  <a:ext uri="{0D108BD9-81ED-4DB2-BD59-A6C34878D82A}">
                    <a16:rowId xmlns:a16="http://schemas.microsoft.com/office/drawing/2014/main" val="618681968"/>
                  </a:ext>
                </a:extLst>
              </a:tr>
              <a:tr h="33388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500" u="none" strike="noStrike">
                          <a:effectLst/>
                        </a:rPr>
                        <a:t>Rioja, La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 20773.34 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0.133883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13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7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extLst>
                  <a:ext uri="{0D108BD9-81ED-4DB2-BD59-A6C34878D82A}">
                    <a16:rowId xmlns:a16="http://schemas.microsoft.com/office/drawing/2014/main" val="2993111912"/>
                  </a:ext>
                </a:extLst>
              </a:tr>
              <a:tr h="33388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500" u="none" strike="noStrike">
                          <a:effectLst/>
                        </a:rPr>
                        <a:t>Soria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 19547.47 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0.131401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19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8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extLst>
                  <a:ext uri="{0D108BD9-81ED-4DB2-BD59-A6C34878D82A}">
                    <a16:rowId xmlns:a16="http://schemas.microsoft.com/office/drawing/2014/main" val="4172225050"/>
                  </a:ext>
                </a:extLst>
              </a:tr>
              <a:tr h="33388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500" u="none" strike="noStrike">
                          <a:effectLst/>
                        </a:rPr>
                        <a:t>Huesca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 20043.19 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0.129616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17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9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extLst>
                  <a:ext uri="{0D108BD9-81ED-4DB2-BD59-A6C34878D82A}">
                    <a16:rowId xmlns:a16="http://schemas.microsoft.com/office/drawing/2014/main" val="3382421464"/>
                  </a:ext>
                </a:extLst>
              </a:tr>
              <a:tr h="33388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500" u="none" strike="noStrike">
                          <a:effectLst/>
                        </a:rPr>
                        <a:t>Segovia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81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 19076.37 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500" u="none" strike="noStrike">
                          <a:effectLst/>
                        </a:rPr>
                        <a:t>0.128983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21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500" u="none" strike="noStrike">
                          <a:effectLst/>
                        </a:rPr>
                        <a:t>10</a:t>
                      </a:r>
                      <a:endParaRPr lang="es-E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183" marR="8183" marT="32734" marB="32734" anchor="ctr"/>
                </a:tc>
                <a:extLst>
                  <a:ext uri="{0D108BD9-81ED-4DB2-BD59-A6C34878D82A}">
                    <a16:rowId xmlns:a16="http://schemas.microsoft.com/office/drawing/2014/main" val="4098464249"/>
                  </a:ext>
                </a:extLst>
              </a:tr>
            </a:tbl>
          </a:graphicData>
        </a:graphic>
      </p:graphicFrame>
      <p:pic>
        <p:nvPicPr>
          <p:cNvPr id="25" name="Vídeo 24">
            <a:hlinkClick r:id="" action="ppaction://media"/>
            <a:extLst>
              <a:ext uri="{FF2B5EF4-FFF2-40B4-BE49-F238E27FC236}">
                <a16:creationId xmlns:a16="http://schemas.microsoft.com/office/drawing/2014/main" id="{09F39A72-4FA6-6ECB-2789-E7B693EAED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9993311" y="13062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688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24"/>
    </mc:Choice>
    <mc:Fallback>
      <p:transition spd="slow" advTm="31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08D5B1-B4DE-B723-5E6E-F55DD0204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Conclusiones 2022: Perfil objetivo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137665-478A-0A8F-6FD6-D0B451D64A9B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dirty="0">
                <a:solidFill>
                  <a:schemeClr val="bg1"/>
                </a:solidFill>
              </a:rPr>
              <a:t>Las </a:t>
            </a:r>
            <a:r>
              <a:rPr lang="en-US" sz="1300" dirty="0" err="1">
                <a:solidFill>
                  <a:schemeClr val="bg1"/>
                </a:solidFill>
              </a:rPr>
              <a:t>mujeres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aunque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tienen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unos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menores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ingresos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están</a:t>
            </a:r>
            <a:r>
              <a:rPr lang="en-US" sz="1300" dirty="0">
                <a:solidFill>
                  <a:schemeClr val="bg1"/>
                </a:solidFill>
              </a:rPr>
              <a:t> mas </a:t>
            </a:r>
            <a:r>
              <a:rPr lang="en-US" sz="1300" dirty="0" err="1">
                <a:solidFill>
                  <a:schemeClr val="bg1"/>
                </a:solidFill>
              </a:rPr>
              <a:t>concienciadas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en</a:t>
            </a:r>
            <a:r>
              <a:rPr lang="en-US" sz="1300" dirty="0">
                <a:solidFill>
                  <a:schemeClr val="bg1"/>
                </a:solidFill>
              </a:rPr>
              <a:t> la </a:t>
            </a:r>
            <a:r>
              <a:rPr lang="en-US" sz="1300" dirty="0" err="1">
                <a:solidFill>
                  <a:schemeClr val="bg1"/>
                </a:solidFill>
              </a:rPr>
              <a:t>donación</a:t>
            </a:r>
            <a:r>
              <a:rPr lang="en-US" sz="1300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b="1" dirty="0" err="1">
                <a:solidFill>
                  <a:schemeClr val="bg1"/>
                </a:solidFill>
              </a:rPr>
              <a:t>Mujer</a:t>
            </a:r>
            <a:r>
              <a:rPr lang="en-US" sz="1300" b="1" dirty="0">
                <a:solidFill>
                  <a:schemeClr val="bg1"/>
                </a:solidFill>
              </a:rPr>
              <a:t>: 0,15 %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b="1" dirty="0">
                <a:solidFill>
                  <a:schemeClr val="bg1"/>
                </a:solidFill>
              </a:rPr>
              <a:t>Hombre: 0,10 %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3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dirty="0" err="1">
                <a:solidFill>
                  <a:schemeClr val="bg1"/>
                </a:solidFill>
              </a:rPr>
              <a:t>Extranjeros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tiene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menores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niveles</a:t>
            </a:r>
            <a:r>
              <a:rPr lang="en-US" sz="1300" dirty="0">
                <a:solidFill>
                  <a:schemeClr val="bg1"/>
                </a:solidFill>
              </a:rPr>
              <a:t> de </a:t>
            </a:r>
            <a:r>
              <a:rPr lang="en-US" sz="1300" dirty="0" err="1">
                <a:solidFill>
                  <a:schemeClr val="bg1"/>
                </a:solidFill>
              </a:rPr>
              <a:t>donaciones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1300" dirty="0" err="1">
                <a:solidFill>
                  <a:schemeClr val="bg1"/>
                </a:solidFill>
              </a:rPr>
              <a:t>si</a:t>
            </a:r>
            <a:r>
              <a:rPr lang="en-US" sz="1300" dirty="0">
                <a:solidFill>
                  <a:schemeClr val="bg1"/>
                </a:solidFill>
              </a:rPr>
              <a:t> bien es </a:t>
            </a:r>
            <a:r>
              <a:rPr lang="en-US" sz="1300" dirty="0" err="1">
                <a:solidFill>
                  <a:schemeClr val="bg1"/>
                </a:solidFill>
              </a:rPr>
              <a:t>cierto</a:t>
            </a:r>
            <a:r>
              <a:rPr lang="en-US" sz="1300" dirty="0">
                <a:solidFill>
                  <a:schemeClr val="bg1"/>
                </a:solidFill>
              </a:rPr>
              <a:t> que es un colectivo con </a:t>
            </a:r>
            <a:r>
              <a:rPr lang="en-US" sz="1300" dirty="0" err="1">
                <a:solidFill>
                  <a:schemeClr val="bg1"/>
                </a:solidFill>
              </a:rPr>
              <a:t>una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renta</a:t>
            </a:r>
            <a:r>
              <a:rPr lang="en-US" sz="1300" dirty="0">
                <a:solidFill>
                  <a:schemeClr val="bg1"/>
                </a:solidFill>
              </a:rPr>
              <a:t> media </a:t>
            </a:r>
            <a:r>
              <a:rPr lang="en-US" sz="1300" dirty="0" err="1">
                <a:solidFill>
                  <a:schemeClr val="bg1"/>
                </a:solidFill>
              </a:rPr>
              <a:t>muy</a:t>
            </a:r>
            <a:r>
              <a:rPr lang="en-US" sz="1300" dirty="0">
                <a:solidFill>
                  <a:schemeClr val="bg1"/>
                </a:solidFill>
              </a:rPr>
              <a:t> inferior a la </a:t>
            </a:r>
            <a:r>
              <a:rPr lang="en-US" sz="1300" dirty="0" err="1">
                <a:solidFill>
                  <a:schemeClr val="bg1"/>
                </a:solidFill>
              </a:rPr>
              <a:t>nacional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b="1" dirty="0">
                <a:solidFill>
                  <a:schemeClr val="bg1"/>
                </a:solidFill>
              </a:rPr>
              <a:t>Nacional: 0,13 %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b="1" dirty="0" err="1">
                <a:solidFill>
                  <a:schemeClr val="bg1"/>
                </a:solidFill>
              </a:rPr>
              <a:t>Extranjero</a:t>
            </a:r>
            <a:r>
              <a:rPr lang="en-US" sz="1300" b="1" dirty="0">
                <a:solidFill>
                  <a:schemeClr val="bg1"/>
                </a:solidFill>
              </a:rPr>
              <a:t>: 0,06 %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3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dirty="0" err="1">
                <a:solidFill>
                  <a:schemeClr val="bg1"/>
                </a:solidFill>
              </a:rPr>
              <a:t>Perfil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objetivo</a:t>
            </a:r>
            <a:r>
              <a:rPr lang="en-US" sz="1300" dirty="0">
                <a:solidFill>
                  <a:schemeClr val="bg1"/>
                </a:solidFill>
              </a:rPr>
              <a:t>: </a:t>
            </a:r>
            <a:r>
              <a:rPr lang="en-US" sz="1300" dirty="0" err="1">
                <a:solidFill>
                  <a:schemeClr val="bg1"/>
                </a:solidFill>
              </a:rPr>
              <a:t>Mujer</a:t>
            </a:r>
            <a:r>
              <a:rPr lang="en-US" sz="1300" dirty="0">
                <a:solidFill>
                  <a:schemeClr val="bg1"/>
                </a:solidFill>
              </a:rPr>
              <a:t> Nacional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2CCF205-4E56-002E-8B4C-37DE275F9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8331" y="836507"/>
            <a:ext cx="5971476" cy="4881681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972EF1-FB47-07CF-27CB-8B8110F3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899" y="6182876"/>
            <a:ext cx="45986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Proyecto Jose Luis Padilla- Dic 2024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6" name="Vídeo 25">
            <a:hlinkClick r:id="" action="ppaction://media"/>
            <a:extLst>
              <a:ext uri="{FF2B5EF4-FFF2-40B4-BE49-F238E27FC236}">
                <a16:creationId xmlns:a16="http://schemas.microsoft.com/office/drawing/2014/main" id="{46894640-9965-00A0-D3B7-89FA1BC457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9214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97"/>
    </mc:Choice>
    <mc:Fallback>
      <p:transition spd="slow" advTm="52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1355</TotalTime>
  <Words>728</Words>
  <Application>Microsoft Office PowerPoint</Application>
  <PresentationFormat>Panorámica</PresentationFormat>
  <Paragraphs>127</Paragraphs>
  <Slides>10</Slides>
  <Notes>6</Notes>
  <HiddenSlides>0</HiddenSlides>
  <MMClips>10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Aptos</vt:lpstr>
      <vt:lpstr>Arial</vt:lpstr>
      <vt:lpstr>Trebuchet MS</vt:lpstr>
      <vt:lpstr>Wingdings 3</vt:lpstr>
      <vt:lpstr>Faceta</vt:lpstr>
      <vt:lpstr>Proyecto EDA - Exploratory Data Analysis</vt:lpstr>
      <vt:lpstr>Introducción</vt:lpstr>
      <vt:lpstr>Hipótesis de partida</vt:lpstr>
      <vt:lpstr>Origen de los datos</vt:lpstr>
      <vt:lpstr>Observaciones datos iniciales:</vt:lpstr>
      <vt:lpstr>Conclusiones: Evolución histórica</vt:lpstr>
      <vt:lpstr>Conclusiones 2022: Provincias</vt:lpstr>
      <vt:lpstr>Conclusiones 2022: Provincias (ranking)</vt:lpstr>
      <vt:lpstr>Conclusiones 2022: Perfil objetivo</vt:lpstr>
      <vt:lpstr>Conclusión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joseluis padilla</dc:creator>
  <cp:lastModifiedBy>joseluis padilla</cp:lastModifiedBy>
  <cp:revision>7</cp:revision>
  <dcterms:created xsi:type="dcterms:W3CDTF">2024-12-04T16:52:47Z</dcterms:created>
  <dcterms:modified xsi:type="dcterms:W3CDTF">2024-12-18T15:59:51Z</dcterms:modified>
</cp:coreProperties>
</file>